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77" r:id="rId6"/>
    <p:sldId id="274" r:id="rId7"/>
    <p:sldId id="268" r:id="rId8"/>
    <p:sldId id="271" r:id="rId9"/>
    <p:sldId id="275" r:id="rId10"/>
    <p:sldId id="276" r:id="rId11"/>
    <p:sldId id="278" r:id="rId12"/>
    <p:sldId id="263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3DAEEB-26E7-4233-9790-448007061F33}" v="137" dt="2025-06-14T07:46:20.7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0460" autoAdjust="0"/>
  </p:normalViewPr>
  <p:slideViewPr>
    <p:cSldViewPr snapToGrid="0">
      <p:cViewPr varScale="1">
        <p:scale>
          <a:sx n="44" d="100"/>
          <a:sy n="44" d="100"/>
        </p:scale>
        <p:origin x="644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e6e8a0f3-34fe-4d14-b7ab-3a9f1769fff2" providerId="ADAL" clId="{4E3DAEEB-26E7-4233-9790-448007061F33}"/>
    <pc:docChg chg="undo custSel addSld delSld modSld sldOrd">
      <pc:chgData name="Ben Jones (Ben Jones)" userId="e6e8a0f3-34fe-4d14-b7ab-3a9f1769fff2" providerId="ADAL" clId="{4E3DAEEB-26E7-4233-9790-448007061F33}" dt="2025-06-14T07:46:20.724" v="2394"/>
      <pc:docMkLst>
        <pc:docMk/>
      </pc:docMkLst>
      <pc:sldChg chg="addSp delSp modSp mod modTransition delAnim modAnim">
        <pc:chgData name="Ben Jones (Ben Jones)" userId="e6e8a0f3-34fe-4d14-b7ab-3a9f1769fff2" providerId="ADAL" clId="{4E3DAEEB-26E7-4233-9790-448007061F33}" dt="2025-06-13T10:58:54.946" v="2380" actId="20577"/>
        <pc:sldMkLst>
          <pc:docMk/>
          <pc:sldMk cId="4046351447" sldId="256"/>
        </pc:sldMkLst>
        <pc:spChg chg="del">
          <ac:chgData name="Ben Jones (Ben Jones)" userId="e6e8a0f3-34fe-4d14-b7ab-3a9f1769fff2" providerId="ADAL" clId="{4E3DAEEB-26E7-4233-9790-448007061F33}" dt="2025-06-13T10:58:07.930" v="2377" actId="478"/>
          <ac:spMkLst>
            <pc:docMk/>
            <pc:sldMk cId="4046351447" sldId="256"/>
            <ac:spMk id="2" creationId="{6C98E736-9C14-8B47-35EB-BD2CF5EF91B8}"/>
          </ac:spMkLst>
        </pc:spChg>
        <pc:spChg chg="del mod">
          <ac:chgData name="Ben Jones (Ben Jones)" userId="e6e8a0f3-34fe-4d14-b7ab-3a9f1769fff2" providerId="ADAL" clId="{4E3DAEEB-26E7-4233-9790-448007061F33}" dt="2025-06-13T10:58:07.930" v="2377" actId="478"/>
          <ac:spMkLst>
            <pc:docMk/>
            <pc:sldMk cId="4046351447" sldId="256"/>
            <ac:spMk id="3" creationId="{2007677D-E31B-D163-E787-0648982398C7}"/>
          </ac:spMkLst>
        </pc:spChg>
        <pc:spChg chg="add mod">
          <ac:chgData name="Ben Jones (Ben Jones)" userId="e6e8a0f3-34fe-4d14-b7ab-3a9f1769fff2" providerId="ADAL" clId="{4E3DAEEB-26E7-4233-9790-448007061F33}" dt="2025-06-13T10:58:07.930" v="2377" actId="478"/>
          <ac:spMkLst>
            <pc:docMk/>
            <pc:sldMk cId="4046351447" sldId="256"/>
            <ac:spMk id="6" creationId="{D0A5560E-5A40-E888-0F01-39C60F89F9E2}"/>
          </ac:spMkLst>
        </pc:spChg>
        <pc:spChg chg="add mod">
          <ac:chgData name="Ben Jones (Ben Jones)" userId="e6e8a0f3-34fe-4d14-b7ab-3a9f1769fff2" providerId="ADAL" clId="{4E3DAEEB-26E7-4233-9790-448007061F33}" dt="2025-06-13T10:58:07.930" v="2377" actId="478"/>
          <ac:spMkLst>
            <pc:docMk/>
            <pc:sldMk cId="4046351447" sldId="256"/>
            <ac:spMk id="8" creationId="{809E9AB1-EF0A-FDE0-4732-C7FF5A3432E3}"/>
          </ac:spMkLst>
        </pc:spChg>
        <pc:spChg chg="add mod">
          <ac:chgData name="Ben Jones (Ben Jones)" userId="e6e8a0f3-34fe-4d14-b7ab-3a9f1769fff2" providerId="ADAL" clId="{4E3DAEEB-26E7-4233-9790-448007061F33}" dt="2025-06-13T10:58:08.869" v="2378"/>
          <ac:spMkLst>
            <pc:docMk/>
            <pc:sldMk cId="4046351447" sldId="256"/>
            <ac:spMk id="9" creationId="{8CEB686A-6066-8774-E396-1DD803125ABE}"/>
          </ac:spMkLst>
        </pc:spChg>
        <pc:spChg chg="add mod">
          <ac:chgData name="Ben Jones (Ben Jones)" userId="e6e8a0f3-34fe-4d14-b7ab-3a9f1769fff2" providerId="ADAL" clId="{4E3DAEEB-26E7-4233-9790-448007061F33}" dt="2025-06-13T10:58:08.869" v="2378"/>
          <ac:spMkLst>
            <pc:docMk/>
            <pc:sldMk cId="4046351447" sldId="256"/>
            <ac:spMk id="11" creationId="{307AFF69-5A67-FC90-A5F4-B49353502989}"/>
          </ac:spMkLst>
        </pc:spChg>
        <pc:spChg chg="add mod">
          <ac:chgData name="Ben Jones (Ben Jones)" userId="e6e8a0f3-34fe-4d14-b7ab-3a9f1769fff2" providerId="ADAL" clId="{4E3DAEEB-26E7-4233-9790-448007061F33}" dt="2025-06-13T10:58:08.869" v="2378"/>
          <ac:spMkLst>
            <pc:docMk/>
            <pc:sldMk cId="4046351447" sldId="256"/>
            <ac:spMk id="12" creationId="{D5C90A4D-4251-F721-E83C-B9B45D6A47B6}"/>
          </ac:spMkLst>
        </pc:spChg>
        <pc:spChg chg="add mod">
          <ac:chgData name="Ben Jones (Ben Jones)" userId="e6e8a0f3-34fe-4d14-b7ab-3a9f1769fff2" providerId="ADAL" clId="{4E3DAEEB-26E7-4233-9790-448007061F33}" dt="2025-06-13T10:58:54.946" v="2380" actId="20577"/>
          <ac:spMkLst>
            <pc:docMk/>
            <pc:sldMk cId="4046351447" sldId="256"/>
            <ac:spMk id="13" creationId="{B3025C07-12DE-7246-9FD6-1BEEC81DCA72}"/>
          </ac:spMkLst>
        </pc:spChg>
        <pc:picChg chg="add del mod">
          <ac:chgData name="Ben Jones (Ben Jones)" userId="e6e8a0f3-34fe-4d14-b7ab-3a9f1769fff2" providerId="ADAL" clId="{4E3DAEEB-26E7-4233-9790-448007061F33}" dt="2025-06-13T10:58:07.930" v="2377" actId="478"/>
          <ac:picMkLst>
            <pc:docMk/>
            <pc:sldMk cId="4046351447" sldId="256"/>
            <ac:picMk id="4" creationId="{B1B3FF8B-5320-22DD-18D7-5E17E33118E6}"/>
          </ac:picMkLst>
        </pc:picChg>
        <pc:picChg chg="add mod">
          <ac:chgData name="Ben Jones (Ben Jones)" userId="e6e8a0f3-34fe-4d14-b7ab-3a9f1769fff2" providerId="ADAL" clId="{4E3DAEEB-26E7-4233-9790-448007061F33}" dt="2025-06-13T10:58:08.869" v="2378"/>
          <ac:picMkLst>
            <pc:docMk/>
            <pc:sldMk cId="4046351447" sldId="256"/>
            <ac:picMk id="10" creationId="{4B9E0B25-09E0-5E91-26D2-75FEF404F707}"/>
          </ac:picMkLst>
        </pc:picChg>
        <pc:picChg chg="add mod">
          <ac:chgData name="Ben Jones (Ben Jones)" userId="e6e8a0f3-34fe-4d14-b7ab-3a9f1769fff2" providerId="ADAL" clId="{4E3DAEEB-26E7-4233-9790-448007061F33}" dt="2025-06-13T10:58:08.869" v="2378"/>
          <ac:picMkLst>
            <pc:docMk/>
            <pc:sldMk cId="4046351447" sldId="256"/>
            <ac:picMk id="14" creationId="{768A6C4D-03BF-4009-9B2C-E3A532BE5DD2}"/>
          </ac:picMkLst>
        </pc:picChg>
        <pc:picChg chg="add del mod">
          <ac:chgData name="Ben Jones (Ben Jones)" userId="e6e8a0f3-34fe-4d14-b7ab-3a9f1769fff2" providerId="ADAL" clId="{4E3DAEEB-26E7-4233-9790-448007061F33}" dt="2025-06-13T10:58:07.930" v="2377" actId="478"/>
          <ac:picMkLst>
            <pc:docMk/>
            <pc:sldMk cId="4046351447" sldId="256"/>
            <ac:picMk id="33" creationId="{16F1E945-1FC7-35BC-F0FB-05FAEC289A6B}"/>
          </ac:picMkLst>
        </pc:picChg>
      </pc:sldChg>
      <pc:sldChg chg="addSp delSp modSp mod modTransition delAnim modAnim modNotesTx">
        <pc:chgData name="Ben Jones (Ben Jones)" userId="e6e8a0f3-34fe-4d14-b7ab-3a9f1769fff2" providerId="ADAL" clId="{4E3DAEEB-26E7-4233-9790-448007061F33}" dt="2025-06-12T06:58:13.811" v="1249"/>
        <pc:sldMkLst>
          <pc:docMk/>
          <pc:sldMk cId="137375155" sldId="257"/>
        </pc:sldMkLst>
        <pc:picChg chg="add mod">
          <ac:chgData name="Ben Jones (Ben Jones)" userId="e6e8a0f3-34fe-4d14-b7ab-3a9f1769fff2" providerId="ADAL" clId="{4E3DAEEB-26E7-4233-9790-448007061F33}" dt="2025-06-12T06:58:13.811" v="1249"/>
          <ac:picMkLst>
            <pc:docMk/>
            <pc:sldMk cId="137375155" sldId="257"/>
            <ac:picMk id="43" creationId="{965FD69E-4B7C-FEAE-F8EF-9BC2C8AEEB76}"/>
          </ac:picMkLst>
        </pc:picChg>
      </pc:sldChg>
      <pc:sldChg chg="addSp delSp modSp mod modTransition delAnim modAnim modNotesTx">
        <pc:chgData name="Ben Jones (Ben Jones)" userId="e6e8a0f3-34fe-4d14-b7ab-3a9f1769fff2" providerId="ADAL" clId="{4E3DAEEB-26E7-4233-9790-448007061F33}" dt="2025-06-12T07:01:27.924" v="1431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4E3DAEEB-26E7-4233-9790-448007061F33}" dt="2025-06-12T06:59:41.973" v="1352" actId="20577"/>
          <ac:spMkLst>
            <pc:docMk/>
            <pc:sldMk cId="3635014069" sldId="258"/>
            <ac:spMk id="6" creationId="{1E0B453A-CD21-CEA9-19F5-A9097CDD28B8}"/>
          </ac:spMkLst>
        </pc:spChg>
        <pc:picChg chg="add mod">
          <ac:chgData name="Ben Jones (Ben Jones)" userId="e6e8a0f3-34fe-4d14-b7ab-3a9f1769fff2" providerId="ADAL" clId="{4E3DAEEB-26E7-4233-9790-448007061F33}" dt="2025-06-12T07:00:28.180" v="1411"/>
          <ac:picMkLst>
            <pc:docMk/>
            <pc:sldMk cId="3635014069" sldId="258"/>
            <ac:picMk id="34" creationId="{59AB8500-0994-C20E-52E9-045392332BBF}"/>
          </ac:picMkLst>
        </pc:picChg>
      </pc:sldChg>
      <pc:sldChg chg="addSp delSp modSp mod modTransition modAnim modNotesTx">
        <pc:chgData name="Ben Jones (Ben Jones)" userId="e6e8a0f3-34fe-4d14-b7ab-3a9f1769fff2" providerId="ADAL" clId="{4E3DAEEB-26E7-4233-9790-448007061F33}" dt="2025-06-14T07:46:20.724" v="2394"/>
        <pc:sldMkLst>
          <pc:docMk/>
          <pc:sldMk cId="1175822862" sldId="263"/>
        </pc:sldMkLst>
        <pc:spChg chg="mod">
          <ac:chgData name="Ben Jones (Ben Jones)" userId="e6e8a0f3-34fe-4d14-b7ab-3a9f1769fff2" providerId="ADAL" clId="{4E3DAEEB-26E7-4233-9790-448007061F33}" dt="2025-06-11T12:10:44.990" v="259" actId="20577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4E3DAEEB-26E7-4233-9790-448007061F33}" dt="2025-06-11T12:11:26.521" v="275" actId="20577"/>
          <ac:spMkLst>
            <pc:docMk/>
            <pc:sldMk cId="1175822862" sldId="263"/>
            <ac:spMk id="8" creationId="{A8D1847C-4AD3-1D2C-43B8-828394D9FF0E}"/>
          </ac:spMkLst>
        </pc:spChg>
        <pc:picChg chg="del">
          <ac:chgData name="Ben Jones (Ben Jones)" userId="e6e8a0f3-34fe-4d14-b7ab-3a9f1769fff2" providerId="ADAL" clId="{4E3DAEEB-26E7-4233-9790-448007061F33}" dt="2025-06-14T07:46:20.332" v="2393" actId="478"/>
          <ac:picMkLst>
            <pc:docMk/>
            <pc:sldMk cId="1175822862" sldId="263"/>
            <ac:picMk id="2" creationId="{3A1FF8A0-49C8-C276-2BC6-7FBB9D36DE81}"/>
          </ac:picMkLst>
        </pc:picChg>
        <pc:picChg chg="add mod">
          <ac:chgData name="Ben Jones (Ben Jones)" userId="e6e8a0f3-34fe-4d14-b7ab-3a9f1769fff2" providerId="ADAL" clId="{4E3DAEEB-26E7-4233-9790-448007061F33}" dt="2025-06-14T07:46:20.724" v="2394"/>
          <ac:picMkLst>
            <pc:docMk/>
            <pc:sldMk cId="1175822862" sldId="263"/>
            <ac:picMk id="3" creationId="{B60C327B-CBD4-993F-3FB1-C07E3D768C35}"/>
          </ac:picMkLst>
        </pc:picChg>
        <pc:picChg chg="add mod">
          <ac:chgData name="Ben Jones (Ben Jones)" userId="e6e8a0f3-34fe-4d14-b7ab-3a9f1769fff2" providerId="ADAL" clId="{4E3DAEEB-26E7-4233-9790-448007061F33}" dt="2025-06-12T07:17:50.231" v="2369"/>
          <ac:picMkLst>
            <pc:docMk/>
            <pc:sldMk cId="1175822862" sldId="263"/>
            <ac:picMk id="41" creationId="{A8FEEEE8-68ED-110A-7DFB-2C8DD0537B3F}"/>
          </ac:picMkLst>
        </pc:picChg>
      </pc:sldChg>
      <pc:sldChg chg="addSp delSp modSp mod modTransition delAnim modAnim modNotesTx">
        <pc:chgData name="Ben Jones (Ben Jones)" userId="e6e8a0f3-34fe-4d14-b7ab-3a9f1769fff2" providerId="ADAL" clId="{4E3DAEEB-26E7-4233-9790-448007061F33}" dt="2025-06-14T07:46:01.412" v="2382"/>
        <pc:sldMkLst>
          <pc:docMk/>
          <pc:sldMk cId="549990195" sldId="264"/>
        </pc:sldMkLst>
        <pc:spChg chg="mod">
          <ac:chgData name="Ben Jones (Ben Jones)" userId="e6e8a0f3-34fe-4d14-b7ab-3a9f1769fff2" providerId="ADAL" clId="{4E3DAEEB-26E7-4233-9790-448007061F33}" dt="2025-06-11T12:02:23.382" v="44" actId="20577"/>
          <ac:spMkLst>
            <pc:docMk/>
            <pc:sldMk cId="549990195" sldId="264"/>
            <ac:spMk id="10" creationId="{400FA594-97CE-8BD3-D0B0-58075BCDEA2F}"/>
          </ac:spMkLst>
        </pc:spChg>
        <pc:picChg chg="add mod">
          <ac:chgData name="Ben Jones (Ben Jones)" userId="e6e8a0f3-34fe-4d14-b7ab-3a9f1769fff2" providerId="ADAL" clId="{4E3DAEEB-26E7-4233-9790-448007061F33}" dt="2025-06-14T07:46:01.412" v="2382"/>
          <ac:picMkLst>
            <pc:docMk/>
            <pc:sldMk cId="549990195" sldId="264"/>
            <ac:picMk id="2" creationId="{4E544ECD-9F7C-F98E-5DF2-C6BC2DD21E30}"/>
          </ac:picMkLst>
        </pc:picChg>
        <pc:picChg chg="mod">
          <ac:chgData name="Ben Jones (Ben Jones)" userId="e6e8a0f3-34fe-4d14-b7ab-3a9f1769fff2" providerId="ADAL" clId="{4E3DAEEB-26E7-4233-9790-448007061F33}" dt="2025-06-11T12:01:41.399" v="23" actId="14826"/>
          <ac:picMkLst>
            <pc:docMk/>
            <pc:sldMk cId="549990195" sldId="264"/>
            <ac:picMk id="3" creationId="{0A4946D7-D489-5D8A-F199-89C94DED1838}"/>
          </ac:picMkLst>
        </pc:picChg>
        <pc:picChg chg="del">
          <ac:chgData name="Ben Jones (Ben Jones)" userId="e6e8a0f3-34fe-4d14-b7ab-3a9f1769fff2" providerId="ADAL" clId="{4E3DAEEB-26E7-4233-9790-448007061F33}" dt="2025-06-14T07:46:00.785" v="2381" actId="478"/>
          <ac:picMkLst>
            <pc:docMk/>
            <pc:sldMk cId="549990195" sldId="264"/>
            <ac:picMk id="11" creationId="{DE5A7E84-C19E-9CB7-4E1F-7585C195960B}"/>
          </ac:picMkLst>
        </pc:picChg>
        <pc:picChg chg="add mod">
          <ac:chgData name="Ben Jones (Ben Jones)" userId="e6e8a0f3-34fe-4d14-b7ab-3a9f1769fff2" providerId="ADAL" clId="{4E3DAEEB-26E7-4233-9790-448007061F33}" dt="2025-06-12T07:02:50.897" v="1529"/>
          <ac:picMkLst>
            <pc:docMk/>
            <pc:sldMk cId="549990195" sldId="264"/>
            <ac:picMk id="27" creationId="{5DC7EEA5-B21B-EE99-4A63-C6D451022867}"/>
          </ac:picMkLst>
        </pc:picChg>
      </pc:sldChg>
      <pc:sldChg chg="del">
        <pc:chgData name="Ben Jones (Ben Jones)" userId="e6e8a0f3-34fe-4d14-b7ab-3a9f1769fff2" providerId="ADAL" clId="{4E3DAEEB-26E7-4233-9790-448007061F33}" dt="2025-06-11T12:11:33.773" v="276" actId="2696"/>
        <pc:sldMkLst>
          <pc:docMk/>
          <pc:sldMk cId="525501252" sldId="267"/>
        </pc:sldMkLst>
      </pc:sldChg>
      <pc:sldChg chg="addSp delSp modSp mod ord modTransition modAnim">
        <pc:chgData name="Ben Jones (Ben Jones)" userId="e6e8a0f3-34fe-4d14-b7ab-3a9f1769fff2" providerId="ADAL" clId="{4E3DAEEB-26E7-4233-9790-448007061F33}" dt="2025-06-12T07:06:24.146" v="1749"/>
        <pc:sldMkLst>
          <pc:docMk/>
          <pc:sldMk cId="4286823996" sldId="268"/>
        </pc:sldMkLst>
        <pc:spChg chg="mod">
          <ac:chgData name="Ben Jones (Ben Jones)" userId="e6e8a0f3-34fe-4d14-b7ab-3a9f1769fff2" providerId="ADAL" clId="{4E3DAEEB-26E7-4233-9790-448007061F33}" dt="2025-06-11T12:05:38.035" v="130"/>
          <ac:spMkLst>
            <pc:docMk/>
            <pc:sldMk cId="4286823996" sldId="268"/>
            <ac:spMk id="2" creationId="{1014C040-0011-B132-BBB4-963A422BA42C}"/>
          </ac:spMkLst>
        </pc:spChg>
        <pc:spChg chg="mod">
          <ac:chgData name="Ben Jones (Ben Jones)" userId="e6e8a0f3-34fe-4d14-b7ab-3a9f1769fff2" providerId="ADAL" clId="{4E3DAEEB-26E7-4233-9790-448007061F33}" dt="2025-06-11T13:08:20.365" v="325" actId="948"/>
          <ac:spMkLst>
            <pc:docMk/>
            <pc:sldMk cId="4286823996" sldId="268"/>
            <ac:spMk id="3" creationId="{10BF6715-B6F1-BE80-23EB-752BDCA181D5}"/>
          </ac:spMkLst>
        </pc:spChg>
        <pc:picChg chg="add mod">
          <ac:chgData name="Ben Jones (Ben Jones)" userId="e6e8a0f3-34fe-4d14-b7ab-3a9f1769fff2" providerId="ADAL" clId="{4E3DAEEB-26E7-4233-9790-448007061F33}" dt="2025-06-12T07:06:24.146" v="1749"/>
          <ac:picMkLst>
            <pc:docMk/>
            <pc:sldMk cId="4286823996" sldId="268"/>
            <ac:picMk id="13" creationId="{F73D92AE-6EC9-BF5E-FD30-54E75E135D83}"/>
          </ac:picMkLst>
        </pc:picChg>
      </pc:sldChg>
      <pc:sldChg chg="del">
        <pc:chgData name="Ben Jones (Ben Jones)" userId="e6e8a0f3-34fe-4d14-b7ab-3a9f1769fff2" providerId="ADAL" clId="{4E3DAEEB-26E7-4233-9790-448007061F33}" dt="2025-06-11T12:06:21.823" v="132" actId="2696"/>
        <pc:sldMkLst>
          <pc:docMk/>
          <pc:sldMk cId="3357493407" sldId="270"/>
        </pc:sldMkLst>
      </pc:sldChg>
      <pc:sldChg chg="addSp delSp modSp mod modTransition modAnim">
        <pc:chgData name="Ben Jones (Ben Jones)" userId="e6e8a0f3-34fe-4d14-b7ab-3a9f1769fff2" providerId="ADAL" clId="{4E3DAEEB-26E7-4233-9790-448007061F33}" dt="2025-06-14T07:46:09.670" v="2386"/>
        <pc:sldMkLst>
          <pc:docMk/>
          <pc:sldMk cId="3935255901" sldId="271"/>
        </pc:sldMkLst>
        <pc:spChg chg="mod">
          <ac:chgData name="Ben Jones (Ben Jones)" userId="e6e8a0f3-34fe-4d14-b7ab-3a9f1769fff2" providerId="ADAL" clId="{4E3DAEEB-26E7-4233-9790-448007061F33}" dt="2025-06-11T12:06:37.750" v="158" actId="6549"/>
          <ac:spMkLst>
            <pc:docMk/>
            <pc:sldMk cId="3935255901" sldId="271"/>
            <ac:spMk id="2" creationId="{2227B6A9-C82E-2DD9-7DB3-45D6EA88C8A3}"/>
          </ac:spMkLst>
        </pc:spChg>
        <pc:spChg chg="mod">
          <ac:chgData name="Ben Jones (Ben Jones)" userId="e6e8a0f3-34fe-4d14-b7ab-3a9f1769fff2" providerId="ADAL" clId="{4E3DAEEB-26E7-4233-9790-448007061F33}" dt="2025-06-11T13:08:28.358" v="326" actId="948"/>
          <ac:spMkLst>
            <pc:docMk/>
            <pc:sldMk cId="3935255901" sldId="271"/>
            <ac:spMk id="3" creationId="{86FA9FFB-5055-BFCD-164D-DE40409E9218}"/>
          </ac:spMkLst>
        </pc:spChg>
        <pc:picChg chg="del">
          <ac:chgData name="Ben Jones (Ben Jones)" userId="e6e8a0f3-34fe-4d14-b7ab-3a9f1769fff2" providerId="ADAL" clId="{4E3DAEEB-26E7-4233-9790-448007061F33}" dt="2025-06-14T07:46:09.272" v="2385" actId="478"/>
          <ac:picMkLst>
            <pc:docMk/>
            <pc:sldMk cId="3935255901" sldId="271"/>
            <ac:picMk id="4" creationId="{19562D16-083E-FA47-1B3F-B12EE993A9FD}"/>
          </ac:picMkLst>
        </pc:picChg>
        <pc:picChg chg="add mod">
          <ac:chgData name="Ben Jones (Ben Jones)" userId="e6e8a0f3-34fe-4d14-b7ab-3a9f1769fff2" providerId="ADAL" clId="{4E3DAEEB-26E7-4233-9790-448007061F33}" dt="2025-06-14T07:46:09.670" v="2386"/>
          <ac:picMkLst>
            <pc:docMk/>
            <pc:sldMk cId="3935255901" sldId="271"/>
            <ac:picMk id="5" creationId="{95341E16-7816-FD17-55ED-DCBA00BB5371}"/>
          </ac:picMkLst>
        </pc:picChg>
        <pc:picChg chg="add mod">
          <ac:chgData name="Ben Jones (Ben Jones)" userId="e6e8a0f3-34fe-4d14-b7ab-3a9f1769fff2" providerId="ADAL" clId="{4E3DAEEB-26E7-4233-9790-448007061F33}" dt="2025-06-12T07:06:59.420" v="1752"/>
          <ac:picMkLst>
            <pc:docMk/>
            <pc:sldMk cId="3935255901" sldId="271"/>
            <ac:picMk id="12" creationId="{26754D85-E493-55B2-2151-5757FA475BBF}"/>
          </ac:picMkLst>
        </pc:picChg>
      </pc:sldChg>
      <pc:sldChg chg="del">
        <pc:chgData name="Ben Jones (Ben Jones)" userId="e6e8a0f3-34fe-4d14-b7ab-3a9f1769fff2" providerId="ADAL" clId="{4E3DAEEB-26E7-4233-9790-448007061F33}" dt="2025-06-11T12:08:21.094" v="195" actId="47"/>
        <pc:sldMkLst>
          <pc:docMk/>
          <pc:sldMk cId="3954115330" sldId="272"/>
        </pc:sldMkLst>
      </pc:sldChg>
      <pc:sldChg chg="del">
        <pc:chgData name="Ben Jones (Ben Jones)" userId="e6e8a0f3-34fe-4d14-b7ab-3a9f1769fff2" providerId="ADAL" clId="{4E3DAEEB-26E7-4233-9790-448007061F33}" dt="2025-06-11T12:08:21.094" v="195" actId="47"/>
        <pc:sldMkLst>
          <pc:docMk/>
          <pc:sldMk cId="3561427741" sldId="273"/>
        </pc:sldMkLst>
      </pc:sldChg>
      <pc:sldChg chg="addSp delSp modSp add mod modTransition modAnim modNotesTx">
        <pc:chgData name="Ben Jones (Ben Jones)" userId="e6e8a0f3-34fe-4d14-b7ab-3a9f1769fff2" providerId="ADAL" clId="{4E3DAEEB-26E7-4233-9790-448007061F33}" dt="2025-06-14T07:46:04.717" v="2384"/>
        <pc:sldMkLst>
          <pc:docMk/>
          <pc:sldMk cId="337397789" sldId="274"/>
        </pc:sldMkLst>
        <pc:spChg chg="mod">
          <ac:chgData name="Ben Jones (Ben Jones)" userId="e6e8a0f3-34fe-4d14-b7ab-3a9f1769fff2" providerId="ADAL" clId="{4E3DAEEB-26E7-4233-9790-448007061F33}" dt="2025-06-11T12:04:07.723" v="125" actId="20577"/>
          <ac:spMkLst>
            <pc:docMk/>
            <pc:sldMk cId="337397789" sldId="274"/>
            <ac:spMk id="2" creationId="{D18D2D32-A005-B20F-DA8D-80027CE79E5D}"/>
          </ac:spMkLst>
        </pc:spChg>
        <pc:spChg chg="mod">
          <ac:chgData name="Ben Jones (Ben Jones)" userId="e6e8a0f3-34fe-4d14-b7ab-3a9f1769fff2" providerId="ADAL" clId="{4E3DAEEB-26E7-4233-9790-448007061F33}" dt="2025-06-11T13:08:12.001" v="324" actId="948"/>
          <ac:spMkLst>
            <pc:docMk/>
            <pc:sldMk cId="337397789" sldId="274"/>
            <ac:spMk id="3" creationId="{89962FAA-EB9C-6464-7A8F-6201F658405A}"/>
          </ac:spMkLst>
        </pc:spChg>
        <pc:picChg chg="add mod">
          <ac:chgData name="Ben Jones (Ben Jones)" userId="e6e8a0f3-34fe-4d14-b7ab-3a9f1769fff2" providerId="ADAL" clId="{4E3DAEEB-26E7-4233-9790-448007061F33}" dt="2025-06-14T07:46:04.717" v="2384"/>
          <ac:picMkLst>
            <pc:docMk/>
            <pc:sldMk cId="337397789" sldId="274"/>
            <ac:picMk id="4" creationId="{D6A3A9EB-EBD6-A859-7A87-9F3E9C9DB1B5}"/>
          </ac:picMkLst>
        </pc:picChg>
        <pc:picChg chg="del">
          <ac:chgData name="Ben Jones (Ben Jones)" userId="e6e8a0f3-34fe-4d14-b7ab-3a9f1769fff2" providerId="ADAL" clId="{4E3DAEEB-26E7-4233-9790-448007061F33}" dt="2025-06-14T07:46:04.311" v="2383" actId="478"/>
          <ac:picMkLst>
            <pc:docMk/>
            <pc:sldMk cId="337397789" sldId="274"/>
            <ac:picMk id="5" creationId="{18496B9A-9E1D-2248-91A3-CFDFD81D060A}"/>
          </ac:picMkLst>
        </pc:picChg>
        <pc:picChg chg="add mod">
          <ac:chgData name="Ben Jones (Ben Jones)" userId="e6e8a0f3-34fe-4d14-b7ab-3a9f1769fff2" providerId="ADAL" clId="{4E3DAEEB-26E7-4233-9790-448007061F33}" dt="2025-06-12T07:06:02.851" v="1746"/>
          <ac:picMkLst>
            <pc:docMk/>
            <pc:sldMk cId="337397789" sldId="274"/>
            <ac:picMk id="23" creationId="{30B5CC9C-71D3-BED8-F1DE-0898A2F13B95}"/>
          </ac:picMkLst>
        </pc:picChg>
      </pc:sldChg>
      <pc:sldChg chg="addSp delSp modSp add mod modTransition modAnim modNotesTx">
        <pc:chgData name="Ben Jones (Ben Jones)" userId="e6e8a0f3-34fe-4d14-b7ab-3a9f1769fff2" providerId="ADAL" clId="{4E3DAEEB-26E7-4233-9790-448007061F33}" dt="2025-06-14T07:46:12.561" v="2388"/>
        <pc:sldMkLst>
          <pc:docMk/>
          <pc:sldMk cId="250781987" sldId="275"/>
        </pc:sldMkLst>
        <pc:spChg chg="mod">
          <ac:chgData name="Ben Jones (Ben Jones)" userId="e6e8a0f3-34fe-4d14-b7ab-3a9f1769fff2" providerId="ADAL" clId="{4E3DAEEB-26E7-4233-9790-448007061F33}" dt="2025-06-11T12:07:16.995" v="179" actId="20577"/>
          <ac:spMkLst>
            <pc:docMk/>
            <pc:sldMk cId="250781987" sldId="275"/>
            <ac:spMk id="2" creationId="{945CC631-8A7A-5AD9-25CF-B23FAF03354F}"/>
          </ac:spMkLst>
        </pc:spChg>
        <pc:spChg chg="mod">
          <ac:chgData name="Ben Jones (Ben Jones)" userId="e6e8a0f3-34fe-4d14-b7ab-3a9f1769fff2" providerId="ADAL" clId="{4E3DAEEB-26E7-4233-9790-448007061F33}" dt="2025-06-11T13:08:37.957" v="327" actId="948"/>
          <ac:spMkLst>
            <pc:docMk/>
            <pc:sldMk cId="250781987" sldId="275"/>
            <ac:spMk id="3" creationId="{12826928-41E1-99A3-29D9-208A25BF8B35}"/>
          </ac:spMkLst>
        </pc:spChg>
        <pc:picChg chg="del">
          <ac:chgData name="Ben Jones (Ben Jones)" userId="e6e8a0f3-34fe-4d14-b7ab-3a9f1769fff2" providerId="ADAL" clId="{4E3DAEEB-26E7-4233-9790-448007061F33}" dt="2025-06-14T07:46:12.175" v="2387" actId="478"/>
          <ac:picMkLst>
            <pc:docMk/>
            <pc:sldMk cId="250781987" sldId="275"/>
            <ac:picMk id="4" creationId="{AF558412-E0E5-3EE9-C41C-520513CDCC17}"/>
          </ac:picMkLst>
        </pc:picChg>
        <pc:picChg chg="add mod">
          <ac:chgData name="Ben Jones (Ben Jones)" userId="e6e8a0f3-34fe-4d14-b7ab-3a9f1769fff2" providerId="ADAL" clId="{4E3DAEEB-26E7-4233-9790-448007061F33}" dt="2025-06-14T07:46:12.561" v="2388"/>
          <ac:picMkLst>
            <pc:docMk/>
            <pc:sldMk cId="250781987" sldId="275"/>
            <ac:picMk id="5" creationId="{FA105C3A-D149-AF08-4620-E9C7431E7535}"/>
          </ac:picMkLst>
        </pc:picChg>
        <pc:picChg chg="add mod">
          <ac:chgData name="Ben Jones (Ben Jones)" userId="e6e8a0f3-34fe-4d14-b7ab-3a9f1769fff2" providerId="ADAL" clId="{4E3DAEEB-26E7-4233-9790-448007061F33}" dt="2025-06-12T07:10:34.061" v="2010"/>
          <ac:picMkLst>
            <pc:docMk/>
            <pc:sldMk cId="250781987" sldId="275"/>
            <ac:picMk id="17" creationId="{3F0213C0-30DB-67BC-BB51-FBCE75F3CA8B}"/>
          </ac:picMkLst>
        </pc:picChg>
      </pc:sldChg>
      <pc:sldChg chg="addSp delSp modSp add mod modTransition modAnim modNotesTx">
        <pc:chgData name="Ben Jones (Ben Jones)" userId="e6e8a0f3-34fe-4d14-b7ab-3a9f1769fff2" providerId="ADAL" clId="{4E3DAEEB-26E7-4233-9790-448007061F33}" dt="2025-06-14T07:46:15.304" v="2390"/>
        <pc:sldMkLst>
          <pc:docMk/>
          <pc:sldMk cId="2318578117" sldId="276"/>
        </pc:sldMkLst>
        <pc:spChg chg="mod">
          <ac:chgData name="Ben Jones (Ben Jones)" userId="e6e8a0f3-34fe-4d14-b7ab-3a9f1769fff2" providerId="ADAL" clId="{4E3DAEEB-26E7-4233-9790-448007061F33}" dt="2025-06-11T12:08:25.451" v="197" actId="20577"/>
          <ac:spMkLst>
            <pc:docMk/>
            <pc:sldMk cId="2318578117" sldId="276"/>
            <ac:spMk id="2" creationId="{CC5AB2E3-0264-0A28-D3E4-D79143C20C9B}"/>
          </ac:spMkLst>
        </pc:spChg>
        <pc:spChg chg="mod">
          <ac:chgData name="Ben Jones (Ben Jones)" userId="e6e8a0f3-34fe-4d14-b7ab-3a9f1769fff2" providerId="ADAL" clId="{4E3DAEEB-26E7-4233-9790-448007061F33}" dt="2025-06-11T13:08:47.152" v="328" actId="948"/>
          <ac:spMkLst>
            <pc:docMk/>
            <pc:sldMk cId="2318578117" sldId="276"/>
            <ac:spMk id="3" creationId="{1605187F-1C05-44CA-3DDB-B97C50F9CFB1}"/>
          </ac:spMkLst>
        </pc:spChg>
        <pc:picChg chg="del">
          <ac:chgData name="Ben Jones (Ben Jones)" userId="e6e8a0f3-34fe-4d14-b7ab-3a9f1769fff2" providerId="ADAL" clId="{4E3DAEEB-26E7-4233-9790-448007061F33}" dt="2025-06-14T07:46:14.883" v="2389" actId="478"/>
          <ac:picMkLst>
            <pc:docMk/>
            <pc:sldMk cId="2318578117" sldId="276"/>
            <ac:picMk id="4" creationId="{F83CACE6-E6A3-E310-C817-8E760BFA64B8}"/>
          </ac:picMkLst>
        </pc:picChg>
        <pc:picChg chg="add mod">
          <ac:chgData name="Ben Jones (Ben Jones)" userId="e6e8a0f3-34fe-4d14-b7ab-3a9f1769fff2" providerId="ADAL" clId="{4E3DAEEB-26E7-4233-9790-448007061F33}" dt="2025-06-14T07:46:15.304" v="2390"/>
          <ac:picMkLst>
            <pc:docMk/>
            <pc:sldMk cId="2318578117" sldId="276"/>
            <ac:picMk id="5" creationId="{89D3977E-C93A-7BFB-EA0C-20790BA108BF}"/>
          </ac:picMkLst>
        </pc:picChg>
        <pc:picChg chg="add mod">
          <ac:chgData name="Ben Jones (Ben Jones)" userId="e6e8a0f3-34fe-4d14-b7ab-3a9f1769fff2" providerId="ADAL" clId="{4E3DAEEB-26E7-4233-9790-448007061F33}" dt="2025-06-12T07:10:52.642" v="2013"/>
          <ac:picMkLst>
            <pc:docMk/>
            <pc:sldMk cId="2318578117" sldId="276"/>
            <ac:picMk id="28" creationId="{F371D656-E16E-E1A4-2E5A-D58941D0638C}"/>
          </ac:picMkLst>
        </pc:picChg>
      </pc:sldChg>
      <pc:sldChg chg="addSp delSp modSp mod modTransition modAnim modNotesTx">
        <pc:chgData name="Ben Jones (Ben Jones)" userId="e6e8a0f3-34fe-4d14-b7ab-3a9f1769fff2" providerId="ADAL" clId="{4E3DAEEB-26E7-4233-9790-448007061F33}" dt="2025-06-12T07:04:24.108" v="1544" actId="20577"/>
        <pc:sldMkLst>
          <pc:docMk/>
          <pc:sldMk cId="2515119048" sldId="277"/>
        </pc:sldMkLst>
        <pc:picChg chg="add mod">
          <ac:chgData name="Ben Jones (Ben Jones)" userId="e6e8a0f3-34fe-4d14-b7ab-3a9f1769fff2" providerId="ADAL" clId="{4E3DAEEB-26E7-4233-9790-448007061F33}" dt="2025-06-12T07:03:20.837" v="1532"/>
          <ac:picMkLst>
            <pc:docMk/>
            <pc:sldMk cId="2515119048" sldId="277"/>
            <ac:picMk id="25" creationId="{17A5CA50-6C20-BC99-6D28-901C1111951C}"/>
          </ac:picMkLst>
        </pc:picChg>
      </pc:sldChg>
      <pc:sldChg chg="addSp delSp modSp new mod modTransition modClrScheme modAnim chgLayout modNotesTx">
        <pc:chgData name="Ben Jones (Ben Jones)" userId="e6e8a0f3-34fe-4d14-b7ab-3a9f1769fff2" providerId="ADAL" clId="{4E3DAEEB-26E7-4233-9790-448007061F33}" dt="2025-06-14T07:46:18.102" v="2392"/>
        <pc:sldMkLst>
          <pc:docMk/>
          <pc:sldMk cId="2996147905" sldId="278"/>
        </pc:sldMkLst>
        <pc:spChg chg="mod ord">
          <ac:chgData name="Ben Jones (Ben Jones)" userId="e6e8a0f3-34fe-4d14-b7ab-3a9f1769fff2" providerId="ADAL" clId="{4E3DAEEB-26E7-4233-9790-448007061F33}" dt="2025-06-12T06:48:06.021" v="684" actId="700"/>
          <ac:spMkLst>
            <pc:docMk/>
            <pc:sldMk cId="2996147905" sldId="278"/>
            <ac:spMk id="2" creationId="{C2B7BE75-BC5E-1ED0-9D87-48994C35CB1E}"/>
          </ac:spMkLst>
        </pc:spChg>
        <pc:spChg chg="mod ord">
          <ac:chgData name="Ben Jones (Ben Jones)" userId="e6e8a0f3-34fe-4d14-b7ab-3a9f1769fff2" providerId="ADAL" clId="{4E3DAEEB-26E7-4233-9790-448007061F33}" dt="2025-06-12T06:48:06.047" v="685" actId="27636"/>
          <ac:spMkLst>
            <pc:docMk/>
            <pc:sldMk cId="2996147905" sldId="278"/>
            <ac:spMk id="3" creationId="{38578E8B-777B-2B19-43CC-1CE21AF68120}"/>
          </ac:spMkLst>
        </pc:spChg>
        <pc:spChg chg="add mod ord">
          <ac:chgData name="Ben Jones (Ben Jones)" userId="e6e8a0f3-34fe-4d14-b7ab-3a9f1769fff2" providerId="ADAL" clId="{4E3DAEEB-26E7-4233-9790-448007061F33}" dt="2025-06-12T06:49:08.494" v="704" actId="113"/>
          <ac:spMkLst>
            <pc:docMk/>
            <pc:sldMk cId="2996147905" sldId="278"/>
            <ac:spMk id="4" creationId="{EE3354F0-A2FF-5A4E-236E-2A1421BF7811}"/>
          </ac:spMkLst>
        </pc:spChg>
        <pc:picChg chg="add del mod">
          <ac:chgData name="Ben Jones (Ben Jones)" userId="e6e8a0f3-34fe-4d14-b7ab-3a9f1769fff2" providerId="ADAL" clId="{4E3DAEEB-26E7-4233-9790-448007061F33}" dt="2025-06-14T07:46:17.708" v="2391" actId="478"/>
          <ac:picMkLst>
            <pc:docMk/>
            <pc:sldMk cId="2996147905" sldId="278"/>
            <ac:picMk id="5" creationId="{E8262B7C-79CD-9983-5DDD-44DCFB6BD3B0}"/>
          </ac:picMkLst>
        </pc:picChg>
        <pc:picChg chg="add mod">
          <ac:chgData name="Ben Jones (Ben Jones)" userId="e6e8a0f3-34fe-4d14-b7ab-3a9f1769fff2" providerId="ADAL" clId="{4E3DAEEB-26E7-4233-9790-448007061F33}" dt="2025-06-14T07:46:18.102" v="2392"/>
          <ac:picMkLst>
            <pc:docMk/>
            <pc:sldMk cId="2996147905" sldId="278"/>
            <ac:picMk id="6" creationId="{A7A42885-3EB8-07AA-A3F1-344D5C939B20}"/>
          </ac:picMkLst>
        </pc:picChg>
        <pc:picChg chg="add mod">
          <ac:chgData name="Ben Jones (Ben Jones)" userId="e6e8a0f3-34fe-4d14-b7ab-3a9f1769fff2" providerId="ADAL" clId="{4E3DAEEB-26E7-4233-9790-448007061F33}" dt="2025-06-12T07:15:40.770" v="2306"/>
          <ac:picMkLst>
            <pc:docMk/>
            <pc:sldMk cId="2996147905" sldId="278"/>
            <ac:picMk id="36" creationId="{F503CE61-0443-CC2F-F64D-08501999B0C1}"/>
          </ac:picMkLst>
        </pc:picChg>
      </pc:sldChg>
      <pc:sldChg chg="addSp delSp new mod modClrScheme chgLayout">
        <pc:chgData name="Ben Jones (Ben Jones)" userId="e6e8a0f3-34fe-4d14-b7ab-3a9f1769fff2" providerId="ADAL" clId="{4E3DAEEB-26E7-4233-9790-448007061F33}" dt="2025-06-13T10:31:45.171" v="2374" actId="22"/>
        <pc:sldMkLst>
          <pc:docMk/>
          <pc:sldMk cId="2903383566" sldId="279"/>
        </pc:sldMkLst>
        <pc:spChg chg="del">
          <ac:chgData name="Ben Jones (Ben Jones)" userId="e6e8a0f3-34fe-4d14-b7ab-3a9f1769fff2" providerId="ADAL" clId="{4E3DAEEB-26E7-4233-9790-448007061F33}" dt="2025-06-13T10:31:30.091" v="2371" actId="700"/>
          <ac:spMkLst>
            <pc:docMk/>
            <pc:sldMk cId="2903383566" sldId="279"/>
            <ac:spMk id="2" creationId="{FDF04214-546A-84B2-8E46-599BF2D74593}"/>
          </ac:spMkLst>
        </pc:spChg>
        <pc:spChg chg="del">
          <ac:chgData name="Ben Jones (Ben Jones)" userId="e6e8a0f3-34fe-4d14-b7ab-3a9f1769fff2" providerId="ADAL" clId="{4E3DAEEB-26E7-4233-9790-448007061F33}" dt="2025-06-13T10:31:30.091" v="2371" actId="700"/>
          <ac:spMkLst>
            <pc:docMk/>
            <pc:sldMk cId="2903383566" sldId="279"/>
            <ac:spMk id="3" creationId="{3CF5EA55-88F9-C62A-D591-99735906C9FA}"/>
          </ac:spMkLst>
        </pc:spChg>
        <pc:spChg chg="add del">
          <ac:chgData name="Ben Jones (Ben Jones)" userId="e6e8a0f3-34fe-4d14-b7ab-3a9f1769fff2" providerId="ADAL" clId="{4E3DAEEB-26E7-4233-9790-448007061F33}" dt="2025-06-13T10:31:33.226" v="2373" actId="22"/>
          <ac:spMkLst>
            <pc:docMk/>
            <pc:sldMk cId="2903383566" sldId="279"/>
            <ac:spMk id="5" creationId="{8E764E50-4597-7F36-D326-513FB7120AAC}"/>
          </ac:spMkLst>
        </pc:spChg>
        <pc:picChg chg="add">
          <ac:chgData name="Ben Jones (Ben Jones)" userId="e6e8a0f3-34fe-4d14-b7ab-3a9f1769fff2" providerId="ADAL" clId="{4E3DAEEB-26E7-4233-9790-448007061F33}" dt="2025-06-13T10:31:45.171" v="2374" actId="22"/>
          <ac:picMkLst>
            <pc:docMk/>
            <pc:sldMk cId="2903383566" sldId="279"/>
            <ac:picMk id="7" creationId="{57BE86DC-204B-F32A-6542-5156235D9935}"/>
          </ac:picMkLst>
        </pc:picChg>
      </pc:sldChg>
    </pc:docChg>
  </pc:docChgLst>
  <pc:docChgLst>
    <pc:chgData name="Ben Jones (Ben Jones)" userId="e6e8a0f3-34fe-4d14-b7ab-3a9f1769fff2" providerId="ADAL" clId="{78C1D944-C5E2-4D33-BE3A-5C243E175D98}"/>
    <pc:docChg chg="undo custSel addSld modSld">
      <pc:chgData name="Ben Jones (Ben Jones)" userId="e6e8a0f3-34fe-4d14-b7ab-3a9f1769fff2" providerId="ADAL" clId="{78C1D944-C5E2-4D33-BE3A-5C243E175D98}" dt="2025-06-10T10:39:40.222" v="850" actId="20577"/>
      <pc:docMkLst>
        <pc:docMk/>
      </pc:docMkLst>
      <pc:sldChg chg="addSp delSp modSp new mod modClrScheme chgLayout">
        <pc:chgData name="Ben Jones (Ben Jones)" userId="e6e8a0f3-34fe-4d14-b7ab-3a9f1769fff2" providerId="ADAL" clId="{78C1D944-C5E2-4D33-BE3A-5C243E175D98}" dt="2025-06-10T10:18:29.456" v="9" actId="20577"/>
        <pc:sldMkLst>
          <pc:docMk/>
          <pc:sldMk cId="3635014069" sldId="258"/>
        </pc:sldMkLst>
        <pc:spChg chg="add mod ord">
          <ac:chgData name="Ben Jones (Ben Jones)" userId="e6e8a0f3-34fe-4d14-b7ab-3a9f1769fff2" providerId="ADAL" clId="{78C1D944-C5E2-4D33-BE3A-5C243E175D98}" dt="2025-06-10T10:18:24.928" v="6" actId="20577"/>
          <ac:spMkLst>
            <pc:docMk/>
            <pc:sldMk cId="3635014069" sldId="258"/>
            <ac:spMk id="5" creationId="{3A179642-EA8A-3ADF-9E0E-56E7F6E9C340}"/>
          </ac:spMkLst>
        </pc:spChg>
        <pc:spChg chg="add mod ord">
          <ac:chgData name="Ben Jones (Ben Jones)" userId="e6e8a0f3-34fe-4d14-b7ab-3a9f1769fff2" providerId="ADAL" clId="{78C1D944-C5E2-4D33-BE3A-5C243E175D98}" dt="2025-06-10T10:18:29.456" v="9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new mod modClrScheme chgLayout">
        <pc:chgData name="Ben Jones (Ben Jones)" userId="e6e8a0f3-34fe-4d14-b7ab-3a9f1769fff2" providerId="ADAL" clId="{78C1D944-C5E2-4D33-BE3A-5C243E175D98}" dt="2025-06-10T10:26:42.249" v="156" actId="27636"/>
        <pc:sldMkLst>
          <pc:docMk/>
          <pc:sldMk cId="3761732179" sldId="259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27:03.572" v="160"/>
        <pc:sldMkLst>
          <pc:docMk/>
          <pc:sldMk cId="119910343" sldId="260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6:06.225" v="793" actId="20577"/>
        <pc:sldMkLst>
          <pc:docMk/>
          <pc:sldMk cId="3539071505" sldId="261"/>
        </pc:sldMkLst>
      </pc:sldChg>
      <pc:sldChg chg="modSp add mod">
        <pc:chgData name="Ben Jones (Ben Jones)" userId="e6e8a0f3-34fe-4d14-b7ab-3a9f1769fff2" providerId="ADAL" clId="{78C1D944-C5E2-4D33-BE3A-5C243E175D98}" dt="2025-06-10T10:32:56.914" v="738" actId="20577"/>
        <pc:sldMkLst>
          <pc:docMk/>
          <pc:sldMk cId="3768076261" sldId="262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9:35.454" v="845" actId="20577"/>
        <pc:sldMkLst>
          <pc:docMk/>
          <pc:sldMk cId="1175822862" sldId="263"/>
        </pc:sldMkLst>
        <pc:spChg chg="add mod ord">
          <ac:chgData name="Ben Jones (Ben Jones)" userId="e6e8a0f3-34fe-4d14-b7ab-3a9f1769fff2" providerId="ADAL" clId="{78C1D944-C5E2-4D33-BE3A-5C243E175D98}" dt="2025-06-10T10:36:36.547" v="798" actId="20577"/>
          <ac:spMkLst>
            <pc:docMk/>
            <pc:sldMk cId="1175822862" sldId="263"/>
            <ac:spMk id="7" creationId="{56C6F239-F5E8-6417-880B-0B56CE59D207}"/>
          </ac:spMkLst>
        </pc:spChg>
        <pc:spChg chg="add mod ord">
          <ac:chgData name="Ben Jones (Ben Jones)" userId="e6e8a0f3-34fe-4d14-b7ab-3a9f1769fff2" providerId="ADAL" clId="{78C1D944-C5E2-4D33-BE3A-5C243E175D98}" dt="2025-06-10T10:39:35.454" v="845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addSp delSp modSp new mod modClrScheme chgLayout">
        <pc:chgData name="Ben Jones (Ben Jones)" userId="e6e8a0f3-34fe-4d14-b7ab-3a9f1769fff2" providerId="ADAL" clId="{78C1D944-C5E2-4D33-BE3A-5C243E175D98}" dt="2025-06-10T10:39:40.222" v="850" actId="20577"/>
        <pc:sldMkLst>
          <pc:docMk/>
          <pc:sldMk cId="549990195" sldId="264"/>
        </pc:sldMkLst>
        <pc:spChg chg="add mod ord">
          <ac:chgData name="Ben Jones (Ben Jones)" userId="e6e8a0f3-34fe-4d14-b7ab-3a9f1769fff2" providerId="ADAL" clId="{78C1D944-C5E2-4D33-BE3A-5C243E175D98}" dt="2025-06-10T10:38:58.284" v="832" actId="700"/>
          <ac:spMkLst>
            <pc:docMk/>
            <pc:sldMk cId="549990195" sldId="264"/>
            <ac:spMk id="7" creationId="{A5E19FFB-3D8F-DB03-B38B-27FE43EC06C8}"/>
          </ac:spMkLst>
        </pc:spChg>
        <pc:spChg chg="add mod ord">
          <ac:chgData name="Ben Jones (Ben Jones)" userId="e6e8a0f3-34fe-4d14-b7ab-3a9f1769fff2" providerId="ADAL" clId="{78C1D944-C5E2-4D33-BE3A-5C243E175D98}" dt="2025-06-10T10:39:40.222" v="850" actId="20577"/>
          <ac:spMkLst>
            <pc:docMk/>
            <pc:sldMk cId="549990195" sldId="264"/>
            <ac:spMk id="10" creationId="{400FA594-97CE-8BD3-D0B0-58075BCDEA2F}"/>
          </ac:spMkLst>
        </pc:spChg>
      </pc:sldChg>
    </pc:docChg>
  </pc:docChgLst>
  <pc:docChgLst>
    <pc:chgData name="Ben Jones (Ben Jones)" userId="e6e8a0f3-34fe-4d14-b7ab-3a9f1769fff2" providerId="ADAL" clId="{2A4F3FF4-B48F-4BF2-8996-C16EAC4E46EE}"/>
    <pc:docChg chg="undo custSel addSld delSld modSld">
      <pc:chgData name="Ben Jones (Ben Jones)" userId="e6e8a0f3-34fe-4d14-b7ab-3a9f1769fff2" providerId="ADAL" clId="{2A4F3FF4-B48F-4BF2-8996-C16EAC4E46EE}" dt="2025-06-10T11:19:25.002" v="384" actId="2696"/>
      <pc:docMkLst>
        <pc:docMk/>
      </pc:docMkLst>
      <pc:sldChg chg="modSp mod">
        <pc:chgData name="Ben Jones (Ben Jones)" userId="e6e8a0f3-34fe-4d14-b7ab-3a9f1769fff2" providerId="ADAL" clId="{2A4F3FF4-B48F-4BF2-8996-C16EAC4E46EE}" dt="2025-06-10T10:43:28.350" v="1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2A4F3FF4-B48F-4BF2-8996-C16EAC4E46EE}" dt="2025-06-10T10:43:40.432" v="3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2A4F3FF4-B48F-4BF2-8996-C16EAC4E46EE}" dt="2025-06-10T10:43:40.432" v="3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">
        <pc:chgData name="Ben Jones (Ben Jones)" userId="e6e8a0f3-34fe-4d14-b7ab-3a9f1769fff2" providerId="ADAL" clId="{2A4F3FF4-B48F-4BF2-8996-C16EAC4E46EE}" dt="2025-06-10T10:43:24.905" v="0"/>
        <pc:sldMkLst>
          <pc:docMk/>
          <pc:sldMk cId="3635014069" sldId="258"/>
        </pc:sldMkLst>
        <pc:spChg chg="mod">
          <ac:chgData name="Ben Jones (Ben Jones)" userId="e6e8a0f3-34fe-4d14-b7ab-3a9f1769fff2" providerId="ADAL" clId="{2A4F3FF4-B48F-4BF2-8996-C16EAC4E46EE}" dt="2025-06-10T10:43:24.905" v="0"/>
          <ac:spMkLst>
            <pc:docMk/>
            <pc:sldMk cId="3635014069" sldId="258"/>
            <ac:spMk id="6" creationId="{1E0B453A-CD21-CEA9-19F5-A9097CDD28B8}"/>
          </ac:spMkLst>
        </pc:spChg>
      </pc:sldChg>
      <pc:sldChg chg="del">
        <pc:chgData name="Ben Jones (Ben Jones)" userId="e6e8a0f3-34fe-4d14-b7ab-3a9f1769fff2" providerId="ADAL" clId="{2A4F3FF4-B48F-4BF2-8996-C16EAC4E46EE}" dt="2025-06-10T10:44:11.900" v="4" actId="47"/>
        <pc:sldMkLst>
          <pc:docMk/>
          <pc:sldMk cId="3761732179" sldId="259"/>
        </pc:sldMkLst>
      </pc:sldChg>
      <pc:sldChg chg="del">
        <pc:chgData name="Ben Jones (Ben Jones)" userId="e6e8a0f3-34fe-4d14-b7ab-3a9f1769fff2" providerId="ADAL" clId="{2A4F3FF4-B48F-4BF2-8996-C16EAC4E46EE}" dt="2025-06-10T10:44:12.864" v="5" actId="47"/>
        <pc:sldMkLst>
          <pc:docMk/>
          <pc:sldMk cId="119910343" sldId="260"/>
        </pc:sldMkLst>
      </pc:sldChg>
      <pc:sldChg chg="delSp modSp mod modClrScheme chgLayout">
        <pc:chgData name="Ben Jones (Ben Jones)" userId="e6e8a0f3-34fe-4d14-b7ab-3a9f1769fff2" providerId="ADAL" clId="{2A4F3FF4-B48F-4BF2-8996-C16EAC4E46EE}" dt="2025-06-10T11:17:22.097" v="361" actId="20577"/>
        <pc:sldMkLst>
          <pc:docMk/>
          <pc:sldMk cId="3539071505" sldId="261"/>
        </pc:sldMkLst>
      </pc:sldChg>
      <pc:sldChg chg="del">
        <pc:chgData name="Ben Jones (Ben Jones)" userId="e6e8a0f3-34fe-4d14-b7ab-3a9f1769fff2" providerId="ADAL" clId="{2A4F3FF4-B48F-4BF2-8996-C16EAC4E46EE}" dt="2025-06-10T10:44:13.831" v="6" actId="47"/>
        <pc:sldMkLst>
          <pc:docMk/>
          <pc:sldMk cId="3768076261" sldId="262"/>
        </pc:sldMkLst>
      </pc:sldChg>
      <pc:sldChg chg="modSp mod">
        <pc:chgData name="Ben Jones (Ben Jones)" userId="e6e8a0f3-34fe-4d14-b7ab-3a9f1769fff2" providerId="ADAL" clId="{2A4F3FF4-B48F-4BF2-8996-C16EAC4E46EE}" dt="2025-06-10T11:19:20.088" v="383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2A4F3FF4-B48F-4BF2-8996-C16EAC4E46EE}" dt="2025-06-10T11:17:51.505" v="363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2A4F3FF4-B48F-4BF2-8996-C16EAC4E46EE}" dt="2025-06-10T11:19:20.088" v="383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del">
        <pc:chgData name="Ben Jones (Ben Jones)" userId="e6e8a0f3-34fe-4d14-b7ab-3a9f1769fff2" providerId="ADAL" clId="{2A4F3FF4-B48F-4BF2-8996-C16EAC4E46EE}" dt="2025-06-10T11:19:25.002" v="384" actId="2696"/>
        <pc:sldMkLst>
          <pc:docMk/>
          <pc:sldMk cId="549990195" sldId="264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2:14.588" v="58" actId="113"/>
        <pc:sldMkLst>
          <pc:docMk/>
          <pc:sldMk cId="2546578239" sldId="265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4:57.891" v="96" actId="20577"/>
        <pc:sldMkLst>
          <pc:docMk/>
          <pc:sldMk cId="2628338777" sldId="266"/>
        </pc:sldMkLst>
      </pc:sldChg>
    </pc:docChg>
  </pc:docChgLst>
  <pc:docChgLst>
    <pc:chgData name="Ben Jones (Ben Jones)" userId="e6e8a0f3-34fe-4d14-b7ab-3a9f1769fff2" providerId="ADAL" clId="{5E7C3CBE-C13F-479A-83E0-3A9F66E33821}"/>
    <pc:docChg chg="custSel addSld delSld modSld">
      <pc:chgData name="Ben Jones (Ben Jones)" userId="e6e8a0f3-34fe-4d14-b7ab-3a9f1769fff2" providerId="ADAL" clId="{5E7C3CBE-C13F-479A-83E0-3A9F66E33821}" dt="2025-06-11T11:57:02.261" v="293" actId="20577"/>
      <pc:docMkLst>
        <pc:docMk/>
      </pc:docMkLst>
      <pc:sldChg chg="modSp mod">
        <pc:chgData name="Ben Jones (Ben Jones)" userId="e6e8a0f3-34fe-4d14-b7ab-3a9f1769fff2" providerId="ADAL" clId="{5E7C3CBE-C13F-479A-83E0-3A9F66E33821}" dt="2025-06-10T12:05:48.298" v="8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5E7C3CBE-C13F-479A-83E0-3A9F66E33821}" dt="2025-06-10T12:04:37.782" v="0"/>
        <pc:sldMkLst>
          <pc:docMk/>
          <pc:sldMk cId="3635014069" sldId="258"/>
        </pc:sldMkLst>
        <pc:spChg chg="mod">
          <ac:chgData name="Ben Jones (Ben Jones)" userId="e6e8a0f3-34fe-4d14-b7ab-3a9f1769fff2" providerId="ADAL" clId="{5E7C3CBE-C13F-479A-83E0-3A9F66E33821}" dt="2025-06-10T12:04:37.782" v="0"/>
          <ac:spMkLst>
            <pc:docMk/>
            <pc:sldMk cId="3635014069" sldId="258"/>
            <ac:spMk id="6" creationId="{1E0B453A-CD21-CEA9-19F5-A9097CDD28B8}"/>
          </ac:spMkLst>
        </pc:spChg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3539071505" sldId="261"/>
        </pc:sldMkLst>
      </pc:sldChg>
      <pc:sldChg chg="modSp mod">
        <pc:chgData name="Ben Jones (Ben Jones)" userId="e6e8a0f3-34fe-4d14-b7ab-3a9f1769fff2" providerId="ADAL" clId="{5E7C3CBE-C13F-479A-83E0-3A9F66E33821}" dt="2025-06-11T11:57:02.261" v="293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5E7C3CBE-C13F-479A-83E0-3A9F66E33821}" dt="2025-06-11T11:56:34.116" v="215" actId="6549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5E7C3CBE-C13F-479A-83E0-3A9F66E33821}" dt="2025-06-11T11:57:02.261" v="293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modSp add mod">
        <pc:chgData name="Ben Jones (Ben Jones)" userId="e6e8a0f3-34fe-4d14-b7ab-3a9f1769fff2" providerId="ADAL" clId="{5E7C3CBE-C13F-479A-83E0-3A9F66E33821}" dt="2025-06-11T11:47:57.559" v="35" actId="20577"/>
        <pc:sldMkLst>
          <pc:docMk/>
          <pc:sldMk cId="549990195" sldId="264"/>
        </pc:sldMkLst>
        <pc:spChg chg="mod">
          <ac:chgData name="Ben Jones (Ben Jones)" userId="e6e8a0f3-34fe-4d14-b7ab-3a9f1769fff2" providerId="ADAL" clId="{5E7C3CBE-C13F-479A-83E0-3A9F66E33821}" dt="2025-06-11T11:47:57.559" v="35" actId="20577"/>
          <ac:spMkLst>
            <pc:docMk/>
            <pc:sldMk cId="549990195" sldId="264"/>
            <ac:spMk id="10" creationId="{400FA594-97CE-8BD3-D0B0-58075BCDEA2F}"/>
          </ac:spMkLst>
        </pc:spChg>
        <pc:picChg chg="mod">
          <ac:chgData name="Ben Jones (Ben Jones)" userId="e6e8a0f3-34fe-4d14-b7ab-3a9f1769fff2" providerId="ADAL" clId="{5E7C3CBE-C13F-479A-83E0-3A9F66E33821}" dt="2025-06-11T11:47:40.517" v="11" actId="14826"/>
          <ac:picMkLst>
            <pc:docMk/>
            <pc:sldMk cId="549990195" sldId="264"/>
            <ac:picMk id="3" creationId="{0A4946D7-D489-5D8A-F199-89C94DED1838}"/>
          </ac:picMkLst>
        </pc:picChg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2546578239" sldId="265"/>
        </pc:sldMkLst>
      </pc:sldChg>
      <pc:sldChg chg="del">
        <pc:chgData name="Ben Jones (Ben Jones)" userId="e6e8a0f3-34fe-4d14-b7ab-3a9f1769fff2" providerId="ADAL" clId="{5E7C3CBE-C13F-479A-83E0-3A9F66E33821}" dt="2025-06-10T12:04:43.604" v="1" actId="47"/>
        <pc:sldMkLst>
          <pc:docMk/>
          <pc:sldMk cId="2628338777" sldId="266"/>
        </pc:sldMkLst>
      </pc:sldChg>
      <pc:sldChg chg="modSp mod">
        <pc:chgData name="Ben Jones (Ben Jones)" userId="e6e8a0f3-34fe-4d14-b7ab-3a9f1769fff2" providerId="ADAL" clId="{5E7C3CBE-C13F-479A-83E0-3A9F66E33821}" dt="2025-06-10T12:05:24.939" v="7" actId="20577"/>
        <pc:sldMkLst>
          <pc:docMk/>
          <pc:sldMk cId="525501252" sldId="267"/>
        </pc:sldMkLst>
      </pc:sldChg>
      <pc:sldChg chg="modSp add mod">
        <pc:chgData name="Ben Jones (Ben Jones)" userId="e6e8a0f3-34fe-4d14-b7ab-3a9f1769fff2" providerId="ADAL" clId="{5E7C3CBE-C13F-479A-83E0-3A9F66E33821}" dt="2025-06-11T11:49:36.051" v="71" actId="255"/>
        <pc:sldMkLst>
          <pc:docMk/>
          <pc:sldMk cId="4286823996" sldId="268"/>
        </pc:sldMkLst>
        <pc:spChg chg="mod">
          <ac:chgData name="Ben Jones (Ben Jones)" userId="e6e8a0f3-34fe-4d14-b7ab-3a9f1769fff2" providerId="ADAL" clId="{5E7C3CBE-C13F-479A-83E0-3A9F66E33821}" dt="2025-06-11T11:48:33.805" v="56" actId="20577"/>
          <ac:spMkLst>
            <pc:docMk/>
            <pc:sldMk cId="4286823996" sldId="268"/>
            <ac:spMk id="2" creationId="{1014C040-0011-B132-BBB4-963A422BA42C}"/>
          </ac:spMkLst>
        </pc:spChg>
        <pc:spChg chg="mod">
          <ac:chgData name="Ben Jones (Ben Jones)" userId="e6e8a0f3-34fe-4d14-b7ab-3a9f1769fff2" providerId="ADAL" clId="{5E7C3CBE-C13F-479A-83E0-3A9F66E33821}" dt="2025-06-11T11:49:36.051" v="71" actId="255"/>
          <ac:spMkLst>
            <pc:docMk/>
            <pc:sldMk cId="4286823996" sldId="268"/>
            <ac:spMk id="3" creationId="{10BF6715-B6F1-BE80-23EB-752BDCA181D5}"/>
          </ac:spMkLst>
        </pc:spChg>
      </pc:sldChg>
      <pc:sldChg chg="new del">
        <pc:chgData name="Ben Jones (Ben Jones)" userId="e6e8a0f3-34fe-4d14-b7ab-3a9f1769fff2" providerId="ADAL" clId="{5E7C3CBE-C13F-479A-83E0-3A9F66E33821}" dt="2025-06-11T11:54:42.959" v="201" actId="2696"/>
        <pc:sldMkLst>
          <pc:docMk/>
          <pc:sldMk cId="2483779420" sldId="269"/>
        </pc:sldMkLst>
      </pc:sldChg>
      <pc:sldChg chg="modSp add mod">
        <pc:chgData name="Ben Jones (Ben Jones)" userId="e6e8a0f3-34fe-4d14-b7ab-3a9f1769fff2" providerId="ADAL" clId="{5E7C3CBE-C13F-479A-83E0-3A9F66E33821}" dt="2025-06-11T11:50:55.919" v="96" actId="313"/>
        <pc:sldMkLst>
          <pc:docMk/>
          <pc:sldMk cId="3357493407" sldId="270"/>
        </pc:sldMkLst>
      </pc:sldChg>
      <pc:sldChg chg="modSp add mod">
        <pc:chgData name="Ben Jones (Ben Jones)" userId="e6e8a0f3-34fe-4d14-b7ab-3a9f1769fff2" providerId="ADAL" clId="{5E7C3CBE-C13F-479A-83E0-3A9F66E33821}" dt="2025-06-11T11:51:37.260" v="112" actId="255"/>
        <pc:sldMkLst>
          <pc:docMk/>
          <pc:sldMk cId="3935255901" sldId="271"/>
        </pc:sldMkLst>
        <pc:spChg chg="mod">
          <ac:chgData name="Ben Jones (Ben Jones)" userId="e6e8a0f3-34fe-4d14-b7ab-3a9f1769fff2" providerId="ADAL" clId="{5E7C3CBE-C13F-479A-83E0-3A9F66E33821}" dt="2025-06-11T11:51:02.847" v="103" actId="20577"/>
          <ac:spMkLst>
            <pc:docMk/>
            <pc:sldMk cId="3935255901" sldId="271"/>
            <ac:spMk id="2" creationId="{2227B6A9-C82E-2DD9-7DB3-45D6EA88C8A3}"/>
          </ac:spMkLst>
        </pc:spChg>
        <pc:spChg chg="mod">
          <ac:chgData name="Ben Jones (Ben Jones)" userId="e6e8a0f3-34fe-4d14-b7ab-3a9f1769fff2" providerId="ADAL" clId="{5E7C3CBE-C13F-479A-83E0-3A9F66E33821}" dt="2025-06-11T11:51:37.260" v="112" actId="255"/>
          <ac:spMkLst>
            <pc:docMk/>
            <pc:sldMk cId="3935255901" sldId="271"/>
            <ac:spMk id="3" creationId="{86FA9FFB-5055-BFCD-164D-DE40409E9218}"/>
          </ac:spMkLst>
        </pc:spChg>
      </pc:sldChg>
      <pc:sldChg chg="modSp add mod">
        <pc:chgData name="Ben Jones (Ben Jones)" userId="e6e8a0f3-34fe-4d14-b7ab-3a9f1769fff2" providerId="ADAL" clId="{5E7C3CBE-C13F-479A-83E0-3A9F66E33821}" dt="2025-06-11T11:53:50.557" v="157" actId="313"/>
        <pc:sldMkLst>
          <pc:docMk/>
          <pc:sldMk cId="3954115330" sldId="272"/>
        </pc:sldMkLst>
      </pc:sldChg>
      <pc:sldChg chg="modSp add mod">
        <pc:chgData name="Ben Jones (Ben Jones)" userId="e6e8a0f3-34fe-4d14-b7ab-3a9f1769fff2" providerId="ADAL" clId="{5E7C3CBE-C13F-479A-83E0-3A9F66E33821}" dt="2025-06-11T11:55:38.398" v="212" actId="255"/>
        <pc:sldMkLst>
          <pc:docMk/>
          <pc:sldMk cId="3561427741" sldId="273"/>
        </pc:sldMkLst>
      </pc:sldChg>
    </pc:docChg>
  </pc:docChgLst>
  <pc:docChgLst>
    <pc:chgData name="Ben Jones (Ben Jones)" userId="e6e8a0f3-34fe-4d14-b7ab-3a9f1769fff2" providerId="ADAL" clId="{B204C6DB-D499-4973-8E04-3A79F73ABFFA}"/>
    <pc:docChg chg="undo custSel addSld modSld">
      <pc:chgData name="Ben Jones (Ben Jones)" userId="e6e8a0f3-34fe-4d14-b7ab-3a9f1769fff2" providerId="ADAL" clId="{B204C6DB-D499-4973-8E04-3A79F73ABFFA}" dt="2025-06-10T12:01:58.119" v="224" actId="113"/>
      <pc:docMkLst>
        <pc:docMk/>
      </pc:docMkLst>
      <pc:sldChg chg="modSp mod">
        <pc:chgData name="Ben Jones (Ben Jones)" userId="e6e8a0f3-34fe-4d14-b7ab-3a9f1769fff2" providerId="ADAL" clId="{B204C6DB-D499-4973-8E04-3A79F73ABFFA}" dt="2025-06-10T11:46:30.913" v="35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B204C6DB-D499-4973-8E04-3A79F73ABFFA}" dt="2025-06-10T11:41:20.629" v="10" actId="6549"/>
        <pc:sldMkLst>
          <pc:docMk/>
          <pc:sldMk cId="3635014069" sldId="258"/>
        </pc:sldMkLst>
        <pc:spChg chg="mod">
          <ac:chgData name="Ben Jones (Ben Jones)" userId="e6e8a0f3-34fe-4d14-b7ab-3a9f1769fff2" providerId="ADAL" clId="{B204C6DB-D499-4973-8E04-3A79F73ABFFA}" dt="2025-06-10T11:41:20.629" v="10" actId="6549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mod chgLayout">
        <pc:chgData name="Ben Jones (Ben Jones)" userId="e6e8a0f3-34fe-4d14-b7ab-3a9f1769fff2" providerId="ADAL" clId="{B204C6DB-D499-4973-8E04-3A79F73ABFFA}" dt="2025-06-10T11:51:43.168" v="159" actId="113"/>
        <pc:sldMkLst>
          <pc:docMk/>
          <pc:sldMk cId="3539071505" sldId="261"/>
        </pc:sldMkLst>
      </pc:sldChg>
      <pc:sldChg chg="modSp mod">
        <pc:chgData name="Ben Jones (Ben Jones)" userId="e6e8a0f3-34fe-4d14-b7ab-3a9f1769fff2" providerId="ADAL" clId="{B204C6DB-D499-4973-8E04-3A79F73ABFFA}" dt="2025-06-10T12:00:53.307" v="204" actId="20577"/>
        <pc:sldMkLst>
          <pc:docMk/>
          <pc:sldMk cId="1175822862" sldId="263"/>
        </pc:sldMkLst>
        <pc:spChg chg="mod">
          <ac:chgData name="Ben Jones (Ben Jones)" userId="e6e8a0f3-34fe-4d14-b7ab-3a9f1769fff2" providerId="ADAL" clId="{B204C6DB-D499-4973-8E04-3A79F73ABFFA}" dt="2025-06-10T11:52:09.481" v="188" actId="20577"/>
          <ac:spMkLst>
            <pc:docMk/>
            <pc:sldMk cId="1175822862" sldId="263"/>
            <ac:spMk id="7" creationId="{56C6F239-F5E8-6417-880B-0B56CE59D207}"/>
          </ac:spMkLst>
        </pc:spChg>
        <pc:spChg chg="mod">
          <ac:chgData name="Ben Jones (Ben Jones)" userId="e6e8a0f3-34fe-4d14-b7ab-3a9f1769fff2" providerId="ADAL" clId="{B204C6DB-D499-4973-8E04-3A79F73ABFFA}" dt="2025-06-10T12:00:53.307" v="204" actId="20577"/>
          <ac:spMkLst>
            <pc:docMk/>
            <pc:sldMk cId="1175822862" sldId="263"/>
            <ac:spMk id="8" creationId="{A8D1847C-4AD3-1D2C-43B8-828394D9FF0E}"/>
          </ac:spMkLst>
        </pc:spChg>
      </pc:sldChg>
      <pc:sldChg chg="addSp delSp modSp mod modClrScheme chgLayout">
        <pc:chgData name="Ben Jones (Ben Jones)" userId="e6e8a0f3-34fe-4d14-b7ab-3a9f1769fff2" providerId="ADAL" clId="{B204C6DB-D499-4973-8E04-3A79F73ABFFA}" dt="2025-06-10T11:46:13.333" v="34" actId="20577"/>
        <pc:sldMkLst>
          <pc:docMk/>
          <pc:sldMk cId="2546578239" sldId="265"/>
        </pc:sldMkLst>
      </pc:sldChg>
      <pc:sldChg chg="addSp delSp modSp mod">
        <pc:chgData name="Ben Jones (Ben Jones)" userId="e6e8a0f3-34fe-4d14-b7ab-3a9f1769fff2" providerId="ADAL" clId="{B204C6DB-D499-4973-8E04-3A79F73ABFFA}" dt="2025-06-10T11:47:58.532" v="89" actId="113"/>
        <pc:sldMkLst>
          <pc:docMk/>
          <pc:sldMk cId="2628338777" sldId="266"/>
        </pc:sldMkLst>
      </pc:sldChg>
      <pc:sldChg chg="modSp new mod">
        <pc:chgData name="Ben Jones (Ben Jones)" userId="e6e8a0f3-34fe-4d14-b7ab-3a9f1769fff2" providerId="ADAL" clId="{B204C6DB-D499-4973-8E04-3A79F73ABFFA}" dt="2025-06-10T12:01:58.119" v="224" actId="113"/>
        <pc:sldMkLst>
          <pc:docMk/>
          <pc:sldMk cId="525501252" sldId="267"/>
        </pc:sldMkLst>
      </pc:sldChg>
    </pc:docChg>
  </pc:docChgLst>
  <pc:docChgLst>
    <pc:chgData name="Ben Jones (Ben Jones)" userId="e6e8a0f3-34fe-4d14-b7ab-3a9f1769fff2" providerId="ADAL" clId="{C0C309A2-FDF7-478E-8592-CE343FADFE7A}"/>
    <pc:docChg chg="undo custSel addSld modSld sldOrd">
      <pc:chgData name="Ben Jones (Ben Jones)" userId="e6e8a0f3-34fe-4d14-b7ab-3a9f1769fff2" providerId="ADAL" clId="{C0C309A2-FDF7-478E-8592-CE343FADFE7A}" dt="2025-06-12T05:01:08.414" v="2332"/>
      <pc:docMkLst>
        <pc:docMk/>
      </pc:docMkLst>
      <pc:sldChg chg="addSp modSp modNotesTx">
        <pc:chgData name="Ben Jones (Ben Jones)" userId="e6e8a0f3-34fe-4d14-b7ab-3a9f1769fff2" providerId="ADAL" clId="{C0C309A2-FDF7-478E-8592-CE343FADFE7A}" dt="2025-06-12T04:57:36.253" v="2313" actId="20577"/>
        <pc:sldMkLst>
          <pc:docMk/>
          <pc:sldMk cId="4046351447" sldId="256"/>
        </pc:sldMkLst>
      </pc:sldChg>
      <pc:sldChg chg="addSp delSp modSp mod modTransition modAnim modNotesTx">
        <pc:chgData name="Ben Jones (Ben Jones)" userId="e6e8a0f3-34fe-4d14-b7ab-3a9f1769fff2" providerId="ADAL" clId="{C0C309A2-FDF7-478E-8592-CE343FADFE7A}" dt="2025-06-12T04:55:28.110" v="2312" actId="313"/>
        <pc:sldMkLst>
          <pc:docMk/>
          <pc:sldMk cId="137375155" sldId="257"/>
        </pc:sldMkLst>
      </pc:sldChg>
      <pc:sldChg chg="addSp delSp modSp mod modTransition modAnim modNotesTx">
        <pc:chgData name="Ben Jones (Ben Jones)" userId="e6e8a0f3-34fe-4d14-b7ab-3a9f1769fff2" providerId="ADAL" clId="{C0C309A2-FDF7-478E-8592-CE343FADFE7A}" dt="2025-06-12T04:33:46.419" v="934" actId="6549"/>
        <pc:sldMkLst>
          <pc:docMk/>
          <pc:sldMk cId="3635014069" sldId="258"/>
        </pc:sldMkLst>
        <pc:spChg chg="mod">
          <ac:chgData name="Ben Jones (Ben Jones)" userId="e6e8a0f3-34fe-4d14-b7ab-3a9f1769fff2" providerId="ADAL" clId="{C0C309A2-FDF7-478E-8592-CE343FADFE7A}" dt="2025-06-12T04:33:46.419" v="934" actId="6549"/>
          <ac:spMkLst>
            <pc:docMk/>
            <pc:sldMk cId="3635014069" sldId="258"/>
            <ac:spMk id="6" creationId="{1E0B453A-CD21-CEA9-19F5-A9097CDD28B8}"/>
          </ac:spMkLst>
        </pc:spChg>
      </pc:sldChg>
      <pc:sldChg chg="addSp modSp modNotesTx">
        <pc:chgData name="Ben Jones (Ben Jones)" userId="e6e8a0f3-34fe-4d14-b7ab-3a9f1769fff2" providerId="ADAL" clId="{C0C309A2-FDF7-478E-8592-CE343FADFE7A}" dt="2025-06-12T05:01:08.414" v="2332"/>
        <pc:sldMkLst>
          <pc:docMk/>
          <pc:sldMk cId="1175822862" sldId="263"/>
        </pc:sldMkLst>
        <pc:picChg chg="add mod">
          <ac:chgData name="Ben Jones (Ben Jones)" userId="e6e8a0f3-34fe-4d14-b7ab-3a9f1769fff2" providerId="ADAL" clId="{C0C309A2-FDF7-478E-8592-CE343FADFE7A}" dt="2025-06-12T04:11:48.412" v="746"/>
          <ac:picMkLst>
            <pc:docMk/>
            <pc:sldMk cId="1175822862" sldId="263"/>
            <ac:picMk id="2" creationId="{3A1FF8A0-49C8-C276-2BC6-7FBB9D36DE81}"/>
          </ac:picMkLst>
        </pc:picChg>
      </pc:sldChg>
      <pc:sldChg chg="addSp modSp modNotesTx">
        <pc:chgData name="Ben Jones (Ben Jones)" userId="e6e8a0f3-34fe-4d14-b7ab-3a9f1769fff2" providerId="ADAL" clId="{C0C309A2-FDF7-478E-8592-CE343FADFE7A}" dt="2025-06-12T04:34:19.482" v="950" actId="20577"/>
        <pc:sldMkLst>
          <pc:docMk/>
          <pc:sldMk cId="549990195" sldId="264"/>
        </pc:sldMkLst>
      </pc:sldChg>
      <pc:sldChg chg="addSp modSp mod modNotesTx">
        <pc:chgData name="Ben Jones (Ben Jones)" userId="e6e8a0f3-34fe-4d14-b7ab-3a9f1769fff2" providerId="ADAL" clId="{C0C309A2-FDF7-478E-8592-CE343FADFE7A}" dt="2025-06-12T04:58:06.634" v="2327" actId="313"/>
        <pc:sldMkLst>
          <pc:docMk/>
          <pc:sldMk cId="4286823996" sldId="268"/>
        </pc:sldMkLst>
        <pc:spChg chg="mod">
          <ac:chgData name="Ben Jones (Ben Jones)" userId="e6e8a0f3-34fe-4d14-b7ab-3a9f1769fff2" providerId="ADAL" clId="{C0C309A2-FDF7-478E-8592-CE343FADFE7A}" dt="2025-06-12T04:51:54.868" v="1883"/>
          <ac:spMkLst>
            <pc:docMk/>
            <pc:sldMk cId="4286823996" sldId="268"/>
            <ac:spMk id="2" creationId="{1014C040-0011-B132-BBB4-963A422BA42C}"/>
          </ac:spMkLst>
        </pc:spChg>
        <pc:spChg chg="mod">
          <ac:chgData name="Ben Jones (Ben Jones)" userId="e6e8a0f3-34fe-4d14-b7ab-3a9f1769fff2" providerId="ADAL" clId="{C0C309A2-FDF7-478E-8592-CE343FADFE7A}" dt="2025-06-12T04:52:40.432" v="2000" actId="20577"/>
          <ac:spMkLst>
            <pc:docMk/>
            <pc:sldMk cId="4286823996" sldId="268"/>
            <ac:spMk id="3" creationId="{10BF6715-B6F1-BE80-23EB-752BDCA181D5}"/>
          </ac:spMkLst>
        </pc:spChg>
        <pc:picChg chg="add mod">
          <ac:chgData name="Ben Jones (Ben Jones)" userId="e6e8a0f3-34fe-4d14-b7ab-3a9f1769fff2" providerId="ADAL" clId="{C0C309A2-FDF7-478E-8592-CE343FADFE7A}" dt="2025-06-12T04:11:39.283" v="742"/>
          <ac:picMkLst>
            <pc:docMk/>
            <pc:sldMk cId="4286823996" sldId="268"/>
            <ac:picMk id="4" creationId="{BC78F143-3AAD-7656-F497-10A409D7F42B}"/>
          </ac:picMkLst>
        </pc:picChg>
      </pc:sldChg>
      <pc:sldChg chg="addSp modSp mod ord modNotesTx">
        <pc:chgData name="Ben Jones (Ben Jones)" userId="e6e8a0f3-34fe-4d14-b7ab-3a9f1769fff2" providerId="ADAL" clId="{C0C309A2-FDF7-478E-8592-CE343FADFE7A}" dt="2025-06-12T04:53:19.547" v="2046" actId="20577"/>
        <pc:sldMkLst>
          <pc:docMk/>
          <pc:sldMk cId="3935255901" sldId="271"/>
        </pc:sldMkLst>
        <pc:spChg chg="mod">
          <ac:chgData name="Ben Jones (Ben Jones)" userId="e6e8a0f3-34fe-4d14-b7ab-3a9f1769fff2" providerId="ADAL" clId="{C0C309A2-FDF7-478E-8592-CE343FADFE7A}" dt="2025-06-12T04:53:19.547" v="2046" actId="20577"/>
          <ac:spMkLst>
            <pc:docMk/>
            <pc:sldMk cId="3935255901" sldId="271"/>
            <ac:spMk id="3" creationId="{86FA9FFB-5055-BFCD-164D-DE40409E9218}"/>
          </ac:spMkLst>
        </pc:spChg>
        <pc:picChg chg="add mod">
          <ac:chgData name="Ben Jones (Ben Jones)" userId="e6e8a0f3-34fe-4d14-b7ab-3a9f1769fff2" providerId="ADAL" clId="{C0C309A2-FDF7-478E-8592-CE343FADFE7A}" dt="2025-06-12T04:11:41.694" v="743"/>
          <ac:picMkLst>
            <pc:docMk/>
            <pc:sldMk cId="3935255901" sldId="271"/>
            <ac:picMk id="4" creationId="{19562D16-083E-FA47-1B3F-B12EE993A9FD}"/>
          </ac:picMkLst>
        </pc:picChg>
      </pc:sldChg>
      <pc:sldChg chg="addSp modSp modNotesTx">
        <pc:chgData name="Ben Jones (Ben Jones)" userId="e6e8a0f3-34fe-4d14-b7ab-3a9f1769fff2" providerId="ADAL" clId="{C0C309A2-FDF7-478E-8592-CE343FADFE7A}" dt="2025-06-12T04:36:46.183" v="1262" actId="313"/>
        <pc:sldMkLst>
          <pc:docMk/>
          <pc:sldMk cId="337397789" sldId="274"/>
        </pc:sldMkLst>
      </pc:sldChg>
      <pc:sldChg chg="addSp modSp mod modNotesTx">
        <pc:chgData name="Ben Jones (Ben Jones)" userId="e6e8a0f3-34fe-4d14-b7ab-3a9f1769fff2" providerId="ADAL" clId="{C0C309A2-FDF7-478E-8592-CE343FADFE7A}" dt="2025-06-12T04:55:19.655" v="2311" actId="313"/>
        <pc:sldMkLst>
          <pc:docMk/>
          <pc:sldMk cId="250781987" sldId="275"/>
        </pc:sldMkLst>
        <pc:spChg chg="mod">
          <ac:chgData name="Ben Jones (Ben Jones)" userId="e6e8a0f3-34fe-4d14-b7ab-3a9f1769fff2" providerId="ADAL" clId="{C0C309A2-FDF7-478E-8592-CE343FADFE7A}" dt="2025-06-12T03:51:14.832" v="112" actId="20577"/>
          <ac:spMkLst>
            <pc:docMk/>
            <pc:sldMk cId="250781987" sldId="275"/>
            <ac:spMk id="3" creationId="{12826928-41E1-99A3-29D9-208A25BF8B35}"/>
          </ac:spMkLst>
        </pc:spChg>
        <pc:picChg chg="add mod">
          <ac:chgData name="Ben Jones (Ben Jones)" userId="e6e8a0f3-34fe-4d14-b7ab-3a9f1769fff2" providerId="ADAL" clId="{C0C309A2-FDF7-478E-8592-CE343FADFE7A}" dt="2025-06-12T04:11:43.489" v="744"/>
          <ac:picMkLst>
            <pc:docMk/>
            <pc:sldMk cId="250781987" sldId="275"/>
            <ac:picMk id="4" creationId="{AF558412-E0E5-3EE9-C41C-520513CDCC17}"/>
          </ac:picMkLst>
        </pc:picChg>
      </pc:sldChg>
      <pc:sldChg chg="addSp modSp mod modNotesTx">
        <pc:chgData name="Ben Jones (Ben Jones)" userId="e6e8a0f3-34fe-4d14-b7ab-3a9f1769fff2" providerId="ADAL" clId="{C0C309A2-FDF7-478E-8592-CE343FADFE7A}" dt="2025-06-12T04:54:22.827" v="2202" actId="20577"/>
        <pc:sldMkLst>
          <pc:docMk/>
          <pc:sldMk cId="2318578117" sldId="276"/>
        </pc:sldMkLst>
        <pc:spChg chg="mod">
          <ac:chgData name="Ben Jones (Ben Jones)" userId="e6e8a0f3-34fe-4d14-b7ab-3a9f1769fff2" providerId="ADAL" clId="{C0C309A2-FDF7-478E-8592-CE343FADFE7A}" dt="2025-06-12T04:53:10.143" v="2042" actId="20577"/>
          <ac:spMkLst>
            <pc:docMk/>
            <pc:sldMk cId="2318578117" sldId="276"/>
            <ac:spMk id="3" creationId="{1605187F-1C05-44CA-3DDB-B97C50F9CFB1}"/>
          </ac:spMkLst>
        </pc:spChg>
        <pc:picChg chg="add mod">
          <ac:chgData name="Ben Jones (Ben Jones)" userId="e6e8a0f3-34fe-4d14-b7ab-3a9f1769fff2" providerId="ADAL" clId="{C0C309A2-FDF7-478E-8592-CE343FADFE7A}" dt="2025-06-12T04:11:45.913" v="745"/>
          <ac:picMkLst>
            <pc:docMk/>
            <pc:sldMk cId="2318578117" sldId="276"/>
            <ac:picMk id="4" creationId="{F83CACE6-E6A3-E310-C817-8E760BFA64B8}"/>
          </ac:picMkLst>
        </pc:picChg>
      </pc:sldChg>
      <pc:sldChg chg="addSp delSp modSp new mod ord modClrScheme chgLayout modNotesTx">
        <pc:chgData name="Ben Jones (Ben Jones)" userId="e6e8a0f3-34fe-4d14-b7ab-3a9f1769fff2" providerId="ADAL" clId="{C0C309A2-FDF7-478E-8592-CE343FADFE7A}" dt="2025-06-12T04:53:54.586" v="2120" actId="20577"/>
        <pc:sldMkLst>
          <pc:docMk/>
          <pc:sldMk cId="2515119048" sldId="277"/>
        </pc:sldMkLst>
        <pc:spChg chg="add mod ord">
          <ac:chgData name="Ben Jones (Ben Jones)" userId="e6e8a0f3-34fe-4d14-b7ab-3a9f1769fff2" providerId="ADAL" clId="{C0C309A2-FDF7-478E-8592-CE343FADFE7A}" dt="2025-06-12T03:09:48.659" v="4" actId="20577"/>
          <ac:spMkLst>
            <pc:docMk/>
            <pc:sldMk cId="2515119048" sldId="277"/>
            <ac:spMk id="4" creationId="{8AD0CBF4-FF87-BC5F-D8F8-5D633C63A103}"/>
          </ac:spMkLst>
        </pc:spChg>
        <pc:spChg chg="add mod ord">
          <ac:chgData name="Ben Jones (Ben Jones)" userId="e6e8a0f3-34fe-4d14-b7ab-3a9f1769fff2" providerId="ADAL" clId="{C0C309A2-FDF7-478E-8592-CE343FADFE7A}" dt="2025-06-12T03:09:46.847" v="1" actId="700"/>
          <ac:spMkLst>
            <pc:docMk/>
            <pc:sldMk cId="2515119048" sldId="277"/>
            <ac:spMk id="6" creationId="{72E31091-752A-2293-DF33-7A8C9BFEE9BE}"/>
          </ac:spMkLst>
        </pc:spChg>
        <pc:picChg chg="add mod ord">
          <ac:chgData name="Ben Jones (Ben Jones)" userId="e6e8a0f3-34fe-4d14-b7ab-3a9f1769fff2" providerId="ADAL" clId="{C0C309A2-FDF7-478E-8592-CE343FADFE7A}" dt="2025-06-12T04:00:47.453" v="115" actId="14826"/>
          <ac:picMkLst>
            <pc:docMk/>
            <pc:sldMk cId="2515119048" sldId="277"/>
            <ac:picMk id="8" creationId="{3D4CD614-BE61-8842-4990-EBC097EAB6FB}"/>
          </ac:picMkLst>
        </pc:picChg>
      </pc:sldChg>
    </pc:docChg>
  </pc:docChgLst>
  <pc:docChgLst>
    <pc:chgData name="Ben Jones (Ben Jones)" userId="e6e8a0f3-34fe-4d14-b7ab-3a9f1769fff2" providerId="ADAL" clId="{014A208C-71D7-40A5-9295-D811E515A970}"/>
    <pc:docChg chg="delSld modSld">
      <pc:chgData name="Ben Jones (Ben Jones)" userId="e6e8a0f3-34fe-4d14-b7ab-3a9f1769fff2" providerId="ADAL" clId="{014A208C-71D7-40A5-9295-D811E515A970}" dt="2025-06-10T03:38:36.213" v="15" actId="47"/>
      <pc:docMkLst>
        <pc:docMk/>
      </pc:docMkLst>
      <pc:sldChg chg="modSp mod">
        <pc:chgData name="Ben Jones (Ben Jones)" userId="e6e8a0f3-34fe-4d14-b7ab-3a9f1769fff2" providerId="ADAL" clId="{014A208C-71D7-40A5-9295-D811E515A970}" dt="2025-06-10T03:38:29.012" v="9" actId="20577"/>
        <pc:sldMkLst>
          <pc:docMk/>
          <pc:sldMk cId="4046351447" sldId="256"/>
        </pc:sldMkLst>
      </pc:sldChg>
      <pc:sldChg chg="del">
        <pc:chgData name="Ben Jones (Ben Jones)" userId="e6e8a0f3-34fe-4d14-b7ab-3a9f1769fff2" providerId="ADAL" clId="{014A208C-71D7-40A5-9295-D811E515A970}" dt="2025-06-10T03:38:31.765" v="10" actId="47"/>
        <pc:sldMkLst>
          <pc:docMk/>
          <pc:sldMk cId="3809958420" sldId="258"/>
        </pc:sldMkLst>
      </pc:sldChg>
      <pc:sldChg chg="del">
        <pc:chgData name="Ben Jones (Ben Jones)" userId="e6e8a0f3-34fe-4d14-b7ab-3a9f1769fff2" providerId="ADAL" clId="{014A208C-71D7-40A5-9295-D811E515A970}" dt="2025-06-10T03:38:32.853" v="11" actId="47"/>
        <pc:sldMkLst>
          <pc:docMk/>
          <pc:sldMk cId="935061494" sldId="259"/>
        </pc:sldMkLst>
      </pc:sldChg>
      <pc:sldChg chg="del">
        <pc:chgData name="Ben Jones (Ben Jones)" userId="e6e8a0f3-34fe-4d14-b7ab-3a9f1769fff2" providerId="ADAL" clId="{014A208C-71D7-40A5-9295-D811E515A970}" dt="2025-06-10T03:38:33.492" v="12" actId="47"/>
        <pc:sldMkLst>
          <pc:docMk/>
          <pc:sldMk cId="553467654" sldId="260"/>
        </pc:sldMkLst>
      </pc:sldChg>
      <pc:sldChg chg="del">
        <pc:chgData name="Ben Jones (Ben Jones)" userId="e6e8a0f3-34fe-4d14-b7ab-3a9f1769fff2" providerId="ADAL" clId="{014A208C-71D7-40A5-9295-D811E515A970}" dt="2025-06-10T03:38:36.213" v="15" actId="47"/>
        <pc:sldMkLst>
          <pc:docMk/>
          <pc:sldMk cId="3817010905" sldId="261"/>
        </pc:sldMkLst>
      </pc:sldChg>
      <pc:sldChg chg="del">
        <pc:chgData name="Ben Jones (Ben Jones)" userId="e6e8a0f3-34fe-4d14-b7ab-3a9f1769fff2" providerId="ADAL" clId="{014A208C-71D7-40A5-9295-D811E515A970}" dt="2025-06-10T03:38:34.351" v="14" actId="47"/>
        <pc:sldMkLst>
          <pc:docMk/>
          <pc:sldMk cId="4120231659" sldId="262"/>
        </pc:sldMkLst>
      </pc:sldChg>
      <pc:sldChg chg="del">
        <pc:chgData name="Ben Jones (Ben Jones)" userId="e6e8a0f3-34fe-4d14-b7ab-3a9f1769fff2" providerId="ADAL" clId="{014A208C-71D7-40A5-9295-D811E515A970}" dt="2025-06-10T03:38:33.961" v="13" actId="47"/>
        <pc:sldMkLst>
          <pc:docMk/>
          <pc:sldMk cId="3146773800" sldId="263"/>
        </pc:sldMkLst>
      </pc:sldChg>
    </pc:docChg>
  </pc:docChgLst>
  <pc:docChgLst>
    <pc:chgData name="Ben Jones (Ben Jones)" userId="e6e8a0f3-34fe-4d14-b7ab-3a9f1769fff2" providerId="ADAL" clId="{3261F93D-5AC4-4CA5-BCD6-8A0F1626ED9F}"/>
    <pc:docChg chg="undo custSel modSld">
      <pc:chgData name="Ben Jones (Ben Jones)" userId="e6e8a0f3-34fe-4d14-b7ab-3a9f1769fff2" providerId="ADAL" clId="{3261F93D-5AC4-4CA5-BCD6-8A0F1626ED9F}" dt="2025-06-11T05:54:49.811" v="41" actId="20577"/>
      <pc:docMkLst>
        <pc:docMk/>
      </pc:docMkLst>
      <pc:sldChg chg="modSp mod">
        <pc:chgData name="Ben Jones (Ben Jones)" userId="e6e8a0f3-34fe-4d14-b7ab-3a9f1769fff2" providerId="ADAL" clId="{3261F93D-5AC4-4CA5-BCD6-8A0F1626ED9F}" dt="2025-06-11T05:54:49.811" v="41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3261F93D-5AC4-4CA5-BCD6-8A0F1626ED9F}" dt="2025-06-11T05:54:49.811" v="41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modSp mod">
        <pc:chgData name="Ben Jones (Ben Jones)" userId="e6e8a0f3-34fe-4d14-b7ab-3a9f1769fff2" providerId="ADAL" clId="{3261F93D-5AC4-4CA5-BCD6-8A0F1626ED9F}" dt="2025-06-11T05:43:01.809" v="4"/>
        <pc:sldMkLst>
          <pc:docMk/>
          <pc:sldMk cId="1175822862" sldId="263"/>
        </pc:sldMkLst>
        <pc:spChg chg="mod">
          <ac:chgData name="Ben Jones (Ben Jones)" userId="e6e8a0f3-34fe-4d14-b7ab-3a9f1769fff2" providerId="ADAL" clId="{3261F93D-5AC4-4CA5-BCD6-8A0F1626ED9F}" dt="2025-06-11T05:43:01.809" v="4"/>
          <ac:spMkLst>
            <pc:docMk/>
            <pc:sldMk cId="1175822862" sldId="263"/>
            <ac:spMk id="7" creationId="{56C6F239-F5E8-6417-880B-0B56CE59D207}"/>
          </ac:spMkLst>
        </pc:spChg>
      </pc:sldChg>
      <pc:sldChg chg="modSp mod">
        <pc:chgData name="Ben Jones (Ben Jones)" userId="e6e8a0f3-34fe-4d14-b7ab-3a9f1769fff2" providerId="ADAL" clId="{3261F93D-5AC4-4CA5-BCD6-8A0F1626ED9F}" dt="2025-06-11T05:43:32.571" v="6"/>
        <pc:sldMkLst>
          <pc:docMk/>
          <pc:sldMk cId="525501252" sldId="267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CCBE2E-13B4-4A1D-B84D-BB1361F5D59E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2A526-8CC3-40C0-BC7B-734502BDAE8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2843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Welcome to lecture 5</a:t>
            </a:r>
          </a:p>
          <a:p>
            <a:r>
              <a:rPr lang="en-AU" dirty="0"/>
              <a:t>So far, we have created a fully functioning </a:t>
            </a:r>
            <a:r>
              <a:rPr lang="en-AU" dirty="0" err="1"/>
              <a:t>LED_light</a:t>
            </a:r>
            <a:r>
              <a:rPr lang="en-AU" dirty="0"/>
              <a:t> Class</a:t>
            </a:r>
          </a:p>
          <a:p>
            <a:r>
              <a:rPr lang="en-AU" dirty="0"/>
              <a:t>and </a:t>
            </a:r>
            <a:r>
              <a:rPr lang="en-AU" dirty="0" err="1"/>
              <a:t>pedestrian_button</a:t>
            </a:r>
            <a:r>
              <a:rPr lang="en-AU" dirty="0"/>
              <a:t> Class</a:t>
            </a:r>
          </a:p>
          <a:p>
            <a:r>
              <a:rPr lang="en-AU" dirty="0"/>
              <a:t>Along with unit tests for both Classes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041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method sets the PWM duty cycle to zero</a:t>
            </a:r>
          </a:p>
          <a:p>
            <a:r>
              <a:rPr lang="en-AU" dirty="0"/>
              <a:t>Which means there is no current in the PWM signal</a:t>
            </a:r>
          </a:p>
          <a:p>
            <a:r>
              <a:rPr lang="en-AU" dirty="0"/>
              <a:t>Turning the audio notification off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8273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this example as a template write developer documentation</a:t>
            </a:r>
          </a:p>
          <a:p>
            <a:r>
              <a:rPr lang="en-US" dirty="0"/>
              <a:t>For your audio notification Class</a:t>
            </a:r>
          </a:p>
          <a:p>
            <a:r>
              <a:rPr lang="en-US" dirty="0"/>
              <a:t>Documentation should describe the purpose/why</a:t>
            </a:r>
          </a:p>
          <a:p>
            <a:r>
              <a:rPr lang="en-US" dirty="0"/>
              <a:t>not the implementation/how</a:t>
            </a:r>
          </a:p>
          <a:p>
            <a:r>
              <a:rPr lang="en-US" dirty="0"/>
              <a:t>“Set the LED on or off” is good documentation</a:t>
            </a:r>
          </a:p>
          <a:p>
            <a:r>
              <a:rPr lang="en-US" dirty="0"/>
              <a:t>As it describes what the method does</a:t>
            </a:r>
          </a:p>
          <a:p>
            <a:r>
              <a:rPr lang="en-US" dirty="0"/>
              <a:t>Compared to </a:t>
            </a:r>
          </a:p>
          <a:p>
            <a:r>
              <a:rPr lang="en-US" dirty="0"/>
              <a:t>“Set pin high or low” is poor documentation</a:t>
            </a:r>
          </a:p>
          <a:p>
            <a:r>
              <a:rPr lang="en-US" dirty="0"/>
              <a:t>As it just says how it does it and does give any context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571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Lastly your task is to design and implement a unit test </a:t>
            </a:r>
          </a:p>
          <a:p>
            <a:r>
              <a:rPr lang="en-AU" dirty="0"/>
              <a:t>in v06.py for your audio notification Class.</a:t>
            </a:r>
          </a:p>
          <a:p>
            <a:r>
              <a:rPr lang="en-AU" dirty="0"/>
              <a:t>Because it is an auditory output, it does require</a:t>
            </a:r>
          </a:p>
          <a:p>
            <a:r>
              <a:rPr lang="en-AU" dirty="0"/>
              <a:t>manual intervention to validate the test.</a:t>
            </a:r>
          </a:p>
          <a:p>
            <a:r>
              <a:rPr lang="en-AU" dirty="0"/>
              <a:t>Press pause and when finished look at</a:t>
            </a:r>
          </a:p>
          <a:p>
            <a:r>
              <a:rPr lang="en-AU" dirty="0"/>
              <a:t>My solution to see how you went.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1447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lecture will focus on the auditory notification</a:t>
            </a:r>
          </a:p>
          <a:p>
            <a:r>
              <a:rPr lang="en-AU" dirty="0"/>
              <a:t>This notification makes crossing more accessible to</a:t>
            </a:r>
          </a:p>
          <a:p>
            <a:r>
              <a:rPr lang="en-AU" dirty="0"/>
              <a:t>users who are blind or vision-impaired acting</a:t>
            </a:r>
          </a:p>
          <a:p>
            <a:r>
              <a:rPr lang="en-AU" dirty="0"/>
              <a:t>as a user interface so that the user knows when</a:t>
            </a:r>
          </a:p>
          <a:p>
            <a:r>
              <a:rPr lang="en-AU" dirty="0"/>
              <a:t>they can cross the street.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437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Today we will </a:t>
            </a:r>
            <a:r>
              <a:rPr lang="en-US" dirty="0"/>
              <a:t>implement an audio notification Class</a:t>
            </a:r>
          </a:p>
          <a:p>
            <a:r>
              <a:rPr lang="en-US" dirty="0"/>
              <a:t>uses a series of beeps</a:t>
            </a:r>
          </a:p>
          <a:p>
            <a:r>
              <a:rPr lang="en-US" dirty="0"/>
              <a:t>Write developer documentation for the Class</a:t>
            </a:r>
          </a:p>
          <a:p>
            <a:r>
              <a:rPr lang="en-US" dirty="0"/>
              <a:t>Then, write a unit test for the audio notification Class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4779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Start by creating a v06 .</a:t>
            </a:r>
            <a:r>
              <a:rPr lang="en-AU" dirty="0" err="1"/>
              <a:t>py</a:t>
            </a:r>
            <a:r>
              <a:rPr lang="en-AU" dirty="0"/>
              <a:t> in </a:t>
            </a:r>
            <a:r>
              <a:rPr lang="en-AU" dirty="0" err="1"/>
              <a:t>py</a:t>
            </a:r>
            <a:r>
              <a:rPr lang="en-AU" dirty="0"/>
              <a:t> scripts where you will</a:t>
            </a:r>
          </a:p>
          <a:p>
            <a:r>
              <a:rPr lang="en-AU" dirty="0"/>
              <a:t>implement your unit test</a:t>
            </a:r>
          </a:p>
          <a:p>
            <a:r>
              <a:rPr lang="en-AU" dirty="0"/>
              <a:t>Then create an audio notification .</a:t>
            </a:r>
            <a:r>
              <a:rPr lang="en-AU" dirty="0" err="1"/>
              <a:t>py</a:t>
            </a:r>
            <a:r>
              <a:rPr lang="en-AU" dirty="0"/>
              <a:t> in the lib folder</a:t>
            </a:r>
          </a:p>
          <a:p>
            <a:r>
              <a:rPr lang="en-AU" dirty="0"/>
              <a:t>Where you will develop your Class as an abstraction</a:t>
            </a:r>
          </a:p>
          <a:p>
            <a:r>
              <a:rPr lang="en-AU" dirty="0"/>
              <a:t>from your main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6570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the UML of our audio notification Class</a:t>
            </a:r>
          </a:p>
          <a:p>
            <a:r>
              <a:rPr lang="en-AU" dirty="0"/>
              <a:t>It inherits the PWM Class and calls the inherited methods</a:t>
            </a:r>
          </a:p>
          <a:p>
            <a:r>
              <a:rPr lang="en-AU" dirty="0"/>
              <a:t>But does not implement any polymorphism</a:t>
            </a:r>
          </a:p>
          <a:p>
            <a:r>
              <a:rPr lang="en-AU" dirty="0"/>
              <a:t>We have attributes for debugging, time and the pin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We have a method to create a single beep and </a:t>
            </a:r>
          </a:p>
          <a:p>
            <a:r>
              <a:rPr lang="en-AU" dirty="0"/>
              <a:t>to turn the warning on/off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937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These are our imports</a:t>
            </a:r>
          </a:p>
          <a:p>
            <a:r>
              <a:rPr lang="en-AU" dirty="0"/>
              <a:t>PWM is our Super Class, different from the LED or button</a:t>
            </a:r>
          </a:p>
          <a:p>
            <a:r>
              <a:rPr lang="en-AU" dirty="0"/>
              <a:t>Again will we use time as an associated Class</a:t>
            </a:r>
          </a:p>
          <a:p>
            <a:r>
              <a:rPr lang="en-AU" dirty="0"/>
              <a:t>I want to point out I am not modelling time the UML</a:t>
            </a:r>
          </a:p>
          <a:p>
            <a:r>
              <a:rPr lang="en-AU" dirty="0"/>
              <a:t>To make the UML diagrams clearer to understand.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8917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Class initialiser calls the super initialiser of the Super Class</a:t>
            </a:r>
          </a:p>
          <a:p>
            <a:r>
              <a:rPr lang="en-AU" dirty="0"/>
              <a:t>Then stores the attributes as encapsulated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3735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We first need to make a single beep method that can be called</a:t>
            </a:r>
          </a:p>
          <a:p>
            <a:r>
              <a:rPr lang="en-AU" dirty="0"/>
              <a:t>At intervals to make a warning signal</a:t>
            </a:r>
          </a:p>
          <a:p>
            <a:r>
              <a:rPr lang="en-AU" dirty="0"/>
              <a:t>Once you have created this method, you can instantiate a </a:t>
            </a:r>
          </a:p>
          <a:p>
            <a:r>
              <a:rPr lang="en-AU" dirty="0"/>
              <a:t>Object then call the </a:t>
            </a:r>
            <a:r>
              <a:rPr lang="en-AU" dirty="0" err="1"/>
              <a:t>object.beep</a:t>
            </a:r>
            <a:r>
              <a:rPr lang="en-AU" dirty="0"/>
              <a:t>() to test the beep.</a:t>
            </a:r>
          </a:p>
          <a:p>
            <a:r>
              <a:rPr lang="en-AU" dirty="0"/>
              <a:t>The use of sleep makes this method is blocking but</a:t>
            </a:r>
          </a:p>
          <a:p>
            <a:r>
              <a:rPr lang="en-AU" dirty="0"/>
              <a:t>as the block is brief it is an acceptable payoff for the</a:t>
            </a:r>
          </a:p>
          <a:p>
            <a:r>
              <a:rPr lang="en-AU" dirty="0"/>
              <a:t>simple implementation is an 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1343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a non blocking method that calls the beep</a:t>
            </a:r>
          </a:p>
          <a:p>
            <a:r>
              <a:rPr lang="en-AU" dirty="0"/>
              <a:t>Every 0.5 seconds to create an audio notification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276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microsoft.com/office/2007/relationships/hdphoto" Target="../media/hdphoto1.wdp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A5560E-5A40-E888-0F01-39C60F89F9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809E9AB1-EF0A-FDE0-4732-C7FF5A343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EB686A-6066-8774-E396-1DD803125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7">
            <a:extLst>
              <a:ext uri="{FF2B5EF4-FFF2-40B4-BE49-F238E27FC236}">
                <a16:creationId xmlns:a16="http://schemas.microsoft.com/office/drawing/2014/main" id="{4B9E0B25-09E0-5E91-26D2-75FEF404F707}"/>
              </a:ext>
            </a:extLst>
          </p:cNvPr>
          <p:cNvPicPr>
            <a:picLocks/>
          </p:cNvPicPr>
          <p:nvPr/>
        </p:nvPicPr>
        <p:blipFill>
          <a:blip r:embed="rId3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7AFF69-5A67-FC90-A5F4-B49353502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5C90A4D-4251-F721-E83C-B9B45D6A47B6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6000" b="1" dirty="0">
                <a:solidFill>
                  <a:srgbClr val="C00000"/>
                </a:solidFill>
              </a:rPr>
              <a:t>Pi Pico OOP Mini Project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3025C07-12DE-7246-9FD6-1BEEC81DCA72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1" dirty="0"/>
              <a:t>Ben Jones</a:t>
            </a:r>
          </a:p>
          <a:p>
            <a:r>
              <a:rPr lang="en-AU" b="1" dirty="0"/>
              <a:t>Tempe High School</a:t>
            </a:r>
          </a:p>
          <a:p>
            <a:r>
              <a:rPr lang="en-AU" b="1"/>
              <a:t>Lecture 5</a:t>
            </a:r>
            <a:endParaRPr lang="en-AU" b="1" dirty="0"/>
          </a:p>
        </p:txBody>
      </p:sp>
      <p:pic>
        <p:nvPicPr>
          <p:cNvPr id="14" name="Picture 13" descr="A red and black logo&#10;&#10;AI-generated content may be incorrect.">
            <a:extLst>
              <a:ext uri="{FF2B5EF4-FFF2-40B4-BE49-F238E27FC236}">
                <a16:creationId xmlns:a16="http://schemas.microsoft.com/office/drawing/2014/main" id="{768A6C4D-03BF-4009-9B2C-E3A532BE5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23" y="0"/>
            <a:ext cx="2196277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41"/>
    </mc:Choice>
    <mc:Fallback xmlns="">
      <p:transition spd="slow" advTm="1374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B7A19-58CC-E0B4-CDBB-B04C345A2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AB2E3-0264-0A28-D3E4-D79143C2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Audio_Notification</a:t>
            </a:r>
            <a:r>
              <a:rPr lang="en-AU" dirty="0"/>
              <a:t> .</a:t>
            </a:r>
            <a:r>
              <a:rPr lang="en-AU" dirty="0" err="1"/>
              <a:t>warning_off</a:t>
            </a:r>
            <a:r>
              <a:rPr lang="en-AU" dirty="0"/>
              <a:t>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5187F-1C05-44CA-3DDB-B97C50F9C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def </a:t>
            </a:r>
            <a:r>
              <a:rPr lang="en-US" sz="2400" dirty="0" err="1">
                <a:latin typeface="Consolas" panose="020B0609020204030204" pitchFamily="49" charset="0"/>
              </a:rPr>
              <a:t>warning_off</a:t>
            </a:r>
            <a:r>
              <a:rPr lang="en-US" sz="2400" dirty="0">
                <a:latin typeface="Consolas" panose="020B0609020204030204" pitchFamily="49" charset="0"/>
              </a:rPr>
              <a:t>(self):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self.__debug</a:t>
            </a:r>
            <a:r>
              <a:rPr lang="en-US" dirty="0">
                <a:latin typeface="Consolas" panose="020B0609020204030204" pitchFamily="49" charset="0"/>
              </a:rPr>
              <a:t>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print("Warning off")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self.__duty_u16(0)  # Turn off sound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F371D656-E16E-E1A4-2E5A-D58941D06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89D3977E-C93A-7BFB-EA0C-20790BA1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57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9"/>
    </mc:Choice>
    <mc:Fallback xmlns="">
      <p:transition spd="slow" advTm="10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BE75-BC5E-1ED0-9D87-48994C35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documentation to your Class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78E8B-777B-2B19-43CC-1CE21AF68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Class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Simple Class to turn an LED on or off on a Raspberry Pi Pico.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pin (int): GPIO pin number for the LED.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Example: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led =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(25)  # Onboard LED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(True)      # Turn 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(False)     # Turn off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__</a:t>
            </a:r>
            <a:r>
              <a:rPr lang="en-US" sz="2000" dirty="0" err="1">
                <a:latin typeface="Consolas" panose="020B0609020204030204" pitchFamily="49" charset="0"/>
              </a:rPr>
              <a:t>init</a:t>
            </a:r>
            <a:r>
              <a:rPr lang="en-US" sz="2000" dirty="0">
                <a:latin typeface="Consolas" panose="020B0609020204030204" pitchFamily="49" charset="0"/>
              </a:rPr>
              <a:t>__(self, pin):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from machine import Pin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</a:t>
            </a:r>
            <a:r>
              <a:rPr lang="en-US" sz="2000" dirty="0">
                <a:latin typeface="Consolas" panose="020B0609020204030204" pitchFamily="49" charset="0"/>
              </a:rPr>
              <a:t> = Pin(pin, </a:t>
            </a:r>
            <a:r>
              <a:rPr lang="en-US" sz="2000" dirty="0" err="1">
                <a:latin typeface="Consolas" panose="020B0609020204030204" pitchFamily="49" charset="0"/>
              </a:rPr>
              <a:t>Pin.OUT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set(self, state: bool):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Set the LED on or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    state (bool): True to turn on, False to turn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self.led.value</a:t>
            </a:r>
            <a:r>
              <a:rPr lang="en-US" sz="2000" dirty="0">
                <a:latin typeface="Consolas" panose="020B0609020204030204" pitchFamily="49" charset="0"/>
              </a:rPr>
              <a:t>(1 if state else 0)</a:t>
            </a:r>
            <a:endParaRPr lang="en-AU" sz="2000" dirty="0">
              <a:latin typeface="Consolas" panose="020B0609020204030204" pitchFamily="49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354F0-A2FF-5A4E-236E-2A1421BF78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/>
              <a:t>Class-level docstring</a:t>
            </a:r>
            <a:r>
              <a:rPr lang="en-US" dirty="0"/>
              <a:t>: Briefly describes what the Class represents and lists its attributes and methods.</a:t>
            </a:r>
          </a:p>
          <a:p>
            <a:r>
              <a:rPr lang="en-US" b="1" dirty="0"/>
              <a:t>Constructor docstring</a:t>
            </a:r>
            <a:r>
              <a:rPr lang="en-US" dirty="0"/>
              <a:t>: Explains what parameters are needed to create an instance.</a:t>
            </a:r>
          </a:p>
          <a:p>
            <a:r>
              <a:rPr lang="en-US" b="1" dirty="0"/>
              <a:t>Method docstrings</a:t>
            </a:r>
            <a:r>
              <a:rPr lang="en-US" dirty="0"/>
              <a:t>: Describe what each method does and what parameters it takes.</a:t>
            </a:r>
            <a:endParaRPr lang="en-AU" dirty="0"/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F503CE61-0443-CC2F-F64D-08501999B0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6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A7A42885-3EB8-07AA-A3F1-344D5C939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14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98"/>
    </mc:Choice>
    <mc:Fallback xmlns="">
      <p:transition spd="slow" advTm="33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C6F239-F5E8-6417-880B-0B56CE59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the </a:t>
            </a:r>
            <a:r>
              <a:rPr lang="en-US" dirty="0" err="1"/>
              <a:t>Audio_Notification</a:t>
            </a:r>
            <a:r>
              <a:rPr lang="en-US" dirty="0"/>
              <a:t> Class</a:t>
            </a:r>
            <a:endParaRPr lang="en-AU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D1847C-4AD3-1D2C-43B8-828394D9F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Your unit test should test all methods, where possible, because it involves an auditory sound you should design a manual test.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Pause the video, design your unit test, then check your unit tests against my suggested batch of unit tests.</a:t>
            </a:r>
          </a:p>
          <a:p>
            <a:pPr marL="0" indent="0">
              <a:buNone/>
            </a:pPr>
            <a:endParaRPr lang="en-AU" b="1" dirty="0"/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A8FEEEE8-68ED-110A-7DFB-2C8DD0537B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B60C327B-CBD4-993F-3FB1-C07E3D768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82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92"/>
    </mc:Choice>
    <mc:Fallback xmlns="">
      <p:transition spd="slow" advTm="21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BE86DC-204B-F32A-6542-5156235D9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819" y="0"/>
            <a:ext cx="96603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38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</a:t>
            </a:r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965FD69E-4B7C-FEAE-F8EF-9BC2C8AEEB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97"/>
    </mc:Choice>
    <mc:Fallback xmlns="">
      <p:transition spd="slow" advTm="20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179642-EA8A-3ADF-9E0E-56E7F6E9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B453A-CD21-CEA9-19F5-A9097CDD2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an audio notification Class including a beep</a:t>
            </a:r>
          </a:p>
          <a:p>
            <a:r>
              <a:rPr lang="en-US" dirty="0"/>
              <a:t>Write documentation for our Class</a:t>
            </a:r>
          </a:p>
          <a:p>
            <a:r>
              <a:rPr lang="en-US" dirty="0"/>
              <a:t>Unit test the audio notification</a:t>
            </a:r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59AB8500-0994-C20E-52E9-045392332B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3501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73"/>
    </mc:Choice>
    <mc:Fallback xmlns="">
      <p:transition spd="slow" advTm="15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E19FFB-3D8F-DB03-B38B-27FE43EC0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files</a:t>
            </a:r>
            <a:endParaRPr lang="en-A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00FA594-97CE-8BD3-D0B0-58075BCDE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v06.py in project\</a:t>
            </a:r>
            <a:r>
              <a:rPr lang="en-US" dirty="0" err="1"/>
              <a:t>py_scripts</a:t>
            </a:r>
            <a:r>
              <a:rPr lang="en-US" dirty="0"/>
              <a:t>\</a:t>
            </a:r>
          </a:p>
          <a:p>
            <a:r>
              <a:rPr lang="en-US" dirty="0"/>
              <a:t>audio_notification.py in project\lib\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4946D7-D489-5D8A-F199-89C94DED18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5324" y="783235"/>
            <a:ext cx="4542971" cy="5291530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5DC7EEA5-B21B-EE99-4A63-C6D4510228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2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4E544ECD-9F7C-F98E-5DF2-C6BC2DD21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99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9"/>
    </mc:Choice>
    <mc:Fallback xmlns="">
      <p:transition spd="slow" advTm="16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D0CBF4-FF87-BC5F-D8F8-5D633C63A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UML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4CD614-BE61-8842-4990-EBC097EAB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2127" y="1571366"/>
            <a:ext cx="3734321" cy="370574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E31091-752A-2293-DF33-7A8C9BFEE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17A5CA50-6C20-BC99-6D28-901C111195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1511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81"/>
    </mc:Choice>
    <mc:Fallback xmlns="">
      <p:transition spd="slow" advTm="22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504B8-685A-AA51-76DB-F5F7766A7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D2D32-A005-B20F-DA8D-80027CE79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Audio_Notification</a:t>
            </a:r>
            <a:r>
              <a:rPr lang="en-AU" dirty="0"/>
              <a:t> Imports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2FAA-EB9C-6464-7A8F-6201F6584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from machine import Pin, PWM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from time import sleep, time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30B5CC9C-71D3-BED8-F1DE-0898A2F13B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D6A3A9EB-EBD6-A859-7A87-9F3E9C9DB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39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87"/>
    </mc:Choice>
    <mc:Fallback xmlns="">
      <p:transition spd="slow" advTm="21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C040-0011-B132-BBB4-963A422B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Audio_Notification</a:t>
            </a:r>
            <a:r>
              <a:rPr lang="en-AU" dirty="0"/>
              <a:t> Class Initialiser &amp;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F6715-B6F1-BE80-23EB-752BDCA18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Class </a:t>
            </a:r>
            <a:r>
              <a:rPr lang="en-AU" sz="2400" dirty="0" err="1">
                <a:latin typeface="Consolas" panose="020B0609020204030204" pitchFamily="49" charset="0"/>
              </a:rPr>
              <a:t>Audio_Notification</a:t>
            </a:r>
            <a:r>
              <a:rPr lang="en-AU" sz="2400" dirty="0">
                <a:latin typeface="Consolas" panose="020B0609020204030204" pitchFamily="49" charset="0"/>
              </a:rPr>
              <a:t>(PWM):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dirty="0">
                <a:latin typeface="Consolas" panose="020B0609020204030204" pitchFamily="49" charset="0"/>
              </a:rPr>
              <a:t>def __</a:t>
            </a:r>
            <a:r>
              <a:rPr lang="en-AU" dirty="0" err="1">
                <a:latin typeface="Consolas" panose="020B0609020204030204" pitchFamily="49" charset="0"/>
              </a:rPr>
              <a:t>init</a:t>
            </a:r>
            <a:r>
              <a:rPr lang="en-AU" dirty="0">
                <a:latin typeface="Consolas" panose="020B0609020204030204" pitchFamily="49" charset="0"/>
              </a:rPr>
              <a:t>__(self, pin, debug=False):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super().__</a:t>
            </a:r>
            <a:r>
              <a:rPr lang="en-AU" sz="2400" dirty="0" err="1">
                <a:latin typeface="Consolas" panose="020B0609020204030204" pitchFamily="49" charset="0"/>
              </a:rPr>
              <a:t>init</a:t>
            </a:r>
            <a:r>
              <a:rPr lang="en-AU" sz="2400" dirty="0">
                <a:latin typeface="Consolas" panose="020B0609020204030204" pitchFamily="49" charset="0"/>
              </a:rPr>
              <a:t>__(Pin(pin))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self.__pin</a:t>
            </a:r>
            <a:r>
              <a:rPr lang="en-AU" sz="2400" dirty="0">
                <a:latin typeface="Consolas" panose="020B0609020204030204" pitchFamily="49" charset="0"/>
              </a:rPr>
              <a:t> = pin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self.__debug</a:t>
            </a:r>
            <a:r>
              <a:rPr lang="en-AU" sz="2400" dirty="0">
                <a:latin typeface="Consolas" panose="020B0609020204030204" pitchFamily="49" charset="0"/>
              </a:rPr>
              <a:t> = debug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self.__duty_u16(0)  # Start with buzzer off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self.__</a:t>
            </a:r>
            <a:r>
              <a:rPr lang="en-AU" sz="2400" dirty="0" err="1">
                <a:latin typeface="Consolas" panose="020B0609020204030204" pitchFamily="49" charset="0"/>
              </a:rPr>
              <a:t>last_toggle_time</a:t>
            </a:r>
            <a:r>
              <a:rPr lang="en-AU" sz="2400" dirty="0">
                <a:latin typeface="Consolas" panose="020B0609020204030204" pitchFamily="49" charset="0"/>
              </a:rPr>
              <a:t> = time()</a:t>
            </a: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BC78F143-3AAD-7656-F497-10A409D7F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73D92AE-6EC9-BF5E-FD30-54E75E135D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682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68"/>
    </mc:Choice>
    <mc:Fallback xmlns="">
      <p:transition spd="slow" advTm="12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D54EE-9F1F-013F-4DE1-F9BA89A8F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7B6A9-C82E-2DD9-7DB3-45D6EA88C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Audio_Notification</a:t>
            </a:r>
            <a:r>
              <a:rPr lang="en-AU" dirty="0"/>
              <a:t> .beep()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A9FFB-5055-BFCD-164D-DE40409E9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beep(self, 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freq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=1000, duration=500):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self.__debug</a:t>
            </a:r>
            <a:r>
              <a:rPr lang="en-US" dirty="0">
                <a:latin typeface="Consolas" panose="020B0609020204030204" pitchFamily="49" charset="0"/>
              </a:rPr>
              <a:t>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print("Beep")</a:t>
            </a:r>
            <a:endParaRPr lang="en-US" sz="2400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self.freq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freq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self.__duty_u16(32768)  # 50% duty cycle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sleep(duration / 1000)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self.__duty_u16(0)  # Turn off after beep</a:t>
            </a:r>
            <a:endParaRPr lang="en-AU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6754D85-E493-55B2-2151-5757FA475B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95341E16-7816-FD17-55ED-DCBA00BB5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525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87"/>
    </mc:Choice>
    <mc:Fallback xmlns="">
      <p:transition spd="slow" advTm="26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DEDAB-393F-996D-4EE8-383917885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C631-8A7A-5AD9-25CF-B23FAF033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Audio_Notification</a:t>
            </a:r>
            <a:r>
              <a:rPr lang="en-AU" dirty="0"/>
              <a:t> .</a:t>
            </a:r>
            <a:r>
              <a:rPr lang="en-AU" dirty="0" err="1"/>
              <a:t>warning_on</a:t>
            </a:r>
            <a:r>
              <a:rPr lang="en-AU" dirty="0"/>
              <a:t>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26928-41E1-99A3-29D9-208A25BF8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def 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warning_on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(self):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self.__debug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print("Warning on")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now = time()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if now - self.__</a:t>
            </a:r>
            <a:r>
              <a:rPr lang="en-US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last_toggle_time</a:t>
            </a:r>
            <a:r>
              <a:rPr lang="en-US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&gt;= 0.5: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self.beep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freq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=500, duration=100)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self.__</a:t>
            </a:r>
            <a:r>
              <a:rPr lang="en-US" sz="2400" dirty="0" err="1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last_toggle_time</a:t>
            </a:r>
            <a:r>
              <a:rPr lang="en-US" sz="2400" dirty="0">
                <a:latin typeface="Consolas" panose="020B06090202040302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= now</a:t>
            </a:r>
            <a:endParaRPr lang="en-AU" sz="2400" dirty="0">
              <a:latin typeface="Consolas" panose="020B06090202040302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3F0213C0-30DB-67BC-BB51-FBCE75F3CA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FA105C3A-D149-AF08-4620-E9C7431E7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8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12"/>
    </mc:Choice>
    <mc:Fallback xmlns="">
      <p:transition spd="slow" advTm="9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1087</Words>
  <Application>Microsoft Office PowerPoint</Application>
  <PresentationFormat>Widescreen</PresentationFormat>
  <Paragraphs>151</Paragraphs>
  <Slides>13</Slides>
  <Notes>12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Consolas</vt:lpstr>
      <vt:lpstr>Office Theme</vt:lpstr>
      <vt:lpstr>PowerPoint Presentation</vt:lpstr>
      <vt:lpstr>Simple Open Loop Control System</vt:lpstr>
      <vt:lpstr>Today</vt:lpstr>
      <vt:lpstr>Create new files</vt:lpstr>
      <vt:lpstr>UML</vt:lpstr>
      <vt:lpstr>Audio_Notification Imports</vt:lpstr>
      <vt:lpstr>Audio_Notification Class Initialiser &amp; Attributes</vt:lpstr>
      <vt:lpstr>Audio_Notification .beep() Method</vt:lpstr>
      <vt:lpstr>Audio_Notification .warning_on() Method</vt:lpstr>
      <vt:lpstr>Audio_Notification .warning_off() Method</vt:lpstr>
      <vt:lpstr>Add documentation to your Class</vt:lpstr>
      <vt:lpstr>Unit Test the Audio_Notification Class</vt:lpstr>
      <vt:lpstr>PowerPoint Presentation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2</cp:revision>
  <dcterms:created xsi:type="dcterms:W3CDTF">2025-06-09T22:31:47Z</dcterms:created>
  <dcterms:modified xsi:type="dcterms:W3CDTF">2025-06-14T07:46:24Z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